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338" r:id="rId3"/>
    <p:sldId id="388" r:id="rId4"/>
    <p:sldId id="402" r:id="rId5"/>
    <p:sldId id="403" r:id="rId6"/>
    <p:sldId id="404" r:id="rId7"/>
    <p:sldId id="406" r:id="rId8"/>
    <p:sldId id="411" r:id="rId9"/>
    <p:sldId id="408" r:id="rId10"/>
    <p:sldId id="412" r:id="rId11"/>
    <p:sldId id="409" r:id="rId12"/>
    <p:sldId id="410" r:id="rId13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465" autoAdjust="0"/>
    <p:restoredTop sz="94660"/>
  </p:normalViewPr>
  <p:slideViewPr>
    <p:cSldViewPr snapToGrid="0">
      <p:cViewPr varScale="1">
        <p:scale>
          <a:sx n="91" d="100"/>
          <a:sy n="91" d="100"/>
        </p:scale>
        <p:origin x="510" y="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4212" y="685799"/>
            <a:ext cx="8001000" cy="2971801"/>
          </a:xfrm>
        </p:spPr>
        <p:txBody>
          <a:bodyPr anchor="b">
            <a:normAutofit/>
          </a:bodyPr>
          <a:lstStyle>
            <a:lvl1pPr algn="l">
              <a:defRPr sz="4800">
                <a:effectLst/>
              </a:defRPr>
            </a:lvl1pPr>
          </a:lstStyle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4212" y="3843867"/>
            <a:ext cx="6400800" cy="1947333"/>
          </a:xfrm>
        </p:spPr>
        <p:txBody>
          <a:bodyPr anchor="t">
            <a:normAutofit/>
          </a:bodyPr>
          <a:lstStyle>
            <a:lvl1pPr marL="0" indent="0" algn="l">
              <a:buNone/>
              <a:defRPr sz="21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 smtClean="0"/>
              <a:t>클릭하여 마스터 부제목 스타일 편집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6/20/2025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16" name="Straight Connector 15"/>
          <p:cNvCxnSpPr/>
          <p:nvPr/>
        </p:nvCxnSpPr>
        <p:spPr>
          <a:xfrm flipH="1">
            <a:off x="8228012" y="8467"/>
            <a:ext cx="3810000" cy="381000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 flipH="1">
            <a:off x="6108170" y="91545"/>
            <a:ext cx="6080655" cy="6080655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/>
          <p:cNvCxnSpPr/>
          <p:nvPr/>
        </p:nvCxnSpPr>
        <p:spPr>
          <a:xfrm flipH="1">
            <a:off x="7235825" y="228600"/>
            <a:ext cx="4953000" cy="495300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/>
          <p:cNvCxnSpPr/>
          <p:nvPr/>
        </p:nvCxnSpPr>
        <p:spPr>
          <a:xfrm flipH="1">
            <a:off x="7335837" y="32278"/>
            <a:ext cx="4852989" cy="4852989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/>
          <p:cNvCxnSpPr/>
          <p:nvPr/>
        </p:nvCxnSpPr>
        <p:spPr>
          <a:xfrm flipH="1">
            <a:off x="7845426" y="609601"/>
            <a:ext cx="4343399" cy="4343399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ctr"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6/20/2025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1" y="2006600"/>
            <a:ext cx="8534401" cy="2281600"/>
          </a:xfrm>
        </p:spPr>
        <p:txBody>
          <a:bodyPr anchor="b">
            <a:normAutofit/>
          </a:bodyPr>
          <a:lstStyle>
            <a:lvl1pPr algn="l">
              <a:defRPr sz="3600" b="0" cap="all"/>
            </a:lvl1pPr>
          </a:lstStyle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3" y="4495800"/>
            <a:ext cx="8534400" cy="14986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6/20/2025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4211" y="685800"/>
            <a:ext cx="4937655" cy="3615267"/>
          </a:xfrm>
        </p:spPr>
        <p:txBody>
          <a:bodyPr>
            <a:normAutofit/>
          </a:bodyPr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808133" y="685801"/>
            <a:ext cx="4934479" cy="3615266"/>
          </a:xfrm>
        </p:spPr>
        <p:txBody>
          <a:bodyPr>
            <a:normAutofit/>
          </a:bodyPr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6/20/2025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72080" y="685800"/>
            <a:ext cx="4649787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4211" y="1270529"/>
            <a:ext cx="4937655" cy="3030538"/>
          </a:xfrm>
        </p:spPr>
        <p:txBody>
          <a:bodyPr anchor="t">
            <a:normAutofit/>
          </a:bodyPr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079066" y="685800"/>
            <a:ext cx="4665134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806545" y="1262062"/>
            <a:ext cx="4929188" cy="3030538"/>
          </a:xfrm>
        </p:spPr>
        <p:txBody>
          <a:bodyPr anchor="t">
            <a:normAutofit/>
          </a:bodyPr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6/20/2025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6/20/2025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6/20/2025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085012" y="685800"/>
            <a:ext cx="3657600" cy="1371600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4212" y="685800"/>
            <a:ext cx="5943601" cy="5308600"/>
          </a:xfrm>
        </p:spPr>
        <p:txBody>
          <a:bodyPr anchor="ctr">
            <a:normAutofit/>
          </a:bodyPr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085012" y="2209799"/>
            <a:ext cx="3657600" cy="2091267"/>
          </a:xfrm>
        </p:spPr>
        <p:txBody>
          <a:bodyPr anchor="t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6/20/2025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2812" y="1447800"/>
            <a:ext cx="6019800" cy="1143000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14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989012" y="914400"/>
            <a:ext cx="3280974" cy="4572000"/>
          </a:xfrm>
          <a:prstGeom prst="snip2DiagRect">
            <a:avLst>
              <a:gd name="adj1" fmla="val 10815"/>
              <a:gd name="adj2" fmla="val 0"/>
            </a:avLst>
          </a:prstGeom>
          <a:ln w="15875">
            <a:solidFill>
              <a:schemeClr val="tx1">
                <a:alpha val="40000"/>
              </a:schemeClr>
            </a:soli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ko-KR" altLang="en-US" smtClean="0"/>
              <a:t>그림을 추가하려면 아이콘을 클릭하십시오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2812" y="2777066"/>
            <a:ext cx="6021388" cy="2048933"/>
          </a:xfrm>
        </p:spPr>
        <p:txBody>
          <a:bodyPr anchor="t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6/20/2025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캡션 있는 파노라마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17" name="Picture Placeholder 2"/>
          <p:cNvSpPr>
            <a:spLocks noGrp="1" noChangeAspect="1"/>
          </p:cNvSpPr>
          <p:nvPr>
            <p:ph type="pic" idx="13"/>
          </p:nvPr>
        </p:nvSpPr>
        <p:spPr>
          <a:xfrm>
            <a:off x="685800" y="533400"/>
            <a:ext cx="10818812" cy="3124200"/>
          </a:xfrm>
          <a:prstGeom prst="snip2DiagRect">
            <a:avLst>
              <a:gd name="adj1" fmla="val 10815"/>
              <a:gd name="adj2" fmla="val 0"/>
            </a:avLst>
          </a:prstGeom>
          <a:ln w="15875">
            <a:solidFill>
              <a:schemeClr val="tx1">
                <a:alpha val="40000"/>
              </a:schemeClr>
            </a:soli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ko-KR" altLang="en-US" smtClean="0"/>
              <a:t>그림을 추가하려면 아이콘을 클릭하십시오</a:t>
            </a:r>
            <a:endParaRPr lang="en-US" dirty="0"/>
          </a:p>
        </p:txBody>
      </p:sp>
      <p:sp>
        <p:nvSpPr>
          <p:cNvPr id="16" name="Text Placeholder 9"/>
          <p:cNvSpPr>
            <a:spLocks noGrp="1"/>
          </p:cNvSpPr>
          <p:nvPr>
            <p:ph type="body" sz="quarter" idx="14"/>
          </p:nvPr>
        </p:nvSpPr>
        <p:spPr>
          <a:xfrm>
            <a:off x="914402" y="3843867"/>
            <a:ext cx="8304210" cy="457200"/>
          </a:xfrm>
        </p:spPr>
        <p:txBody>
          <a:bodyPr anchor="t">
            <a:normAutofit/>
          </a:bodyPr>
          <a:lstStyle>
            <a:lvl1pPr marL="0" indent="0">
              <a:buFontTx/>
              <a:buNone/>
              <a:defRPr sz="16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6/20/2025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제목 및 캡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3" y="685800"/>
            <a:ext cx="10058400" cy="2743200"/>
          </a:xfrm>
        </p:spPr>
        <p:txBody>
          <a:bodyPr anchor="ctr">
            <a:normAutofit/>
          </a:bodyPr>
          <a:lstStyle>
            <a:lvl1pPr algn="l">
              <a:defRPr sz="3200" b="0" cap="all"/>
            </a:lvl1pPr>
          </a:lstStyle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2" y="4114800"/>
            <a:ext cx="8535988" cy="1879600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6/20/2025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캡션 있는 인용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1" y="685800"/>
            <a:ext cx="9144001" cy="2743200"/>
          </a:xfrm>
        </p:spPr>
        <p:txBody>
          <a:bodyPr anchor="ctr">
            <a:normAutofit/>
          </a:bodyPr>
          <a:lstStyle>
            <a:lvl1pPr algn="l">
              <a:defRPr sz="3200" b="0" cap="all">
                <a:solidFill>
                  <a:schemeClr val="tx1"/>
                </a:solidFill>
              </a:defRPr>
            </a:lvl1pPr>
          </a:lstStyle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446212" y="3429000"/>
            <a:ext cx="8534400" cy="381000"/>
          </a:xfrm>
        </p:spPr>
        <p:txBody>
          <a:bodyPr anchor="ctr"/>
          <a:lstStyle>
            <a:lvl1pPr marL="0" indent="0">
              <a:buFontTx/>
              <a:buNone/>
              <a:defRPr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3" y="4301067"/>
            <a:ext cx="8534400" cy="1684865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6/20/2025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531812" y="812222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285412" y="276860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명함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2" y="3429000"/>
            <a:ext cx="8534400" cy="1697400"/>
          </a:xfrm>
        </p:spPr>
        <p:txBody>
          <a:bodyPr anchor="b">
            <a:normAutofit/>
          </a:bodyPr>
          <a:lstStyle>
            <a:lvl1pPr algn="l">
              <a:defRPr sz="3200" b="0" cap="all"/>
            </a:lvl1pPr>
          </a:lstStyle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1" y="5132981"/>
            <a:ext cx="8535990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6/20/2025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인용문 있는 명함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3" y="685800"/>
            <a:ext cx="9144000" cy="2743200"/>
          </a:xfrm>
        </p:spPr>
        <p:txBody>
          <a:bodyPr anchor="ctr">
            <a:normAutofit/>
          </a:bodyPr>
          <a:lstStyle>
            <a:lvl1pPr algn="l">
              <a:defRPr sz="3200" b="0" cap="all">
                <a:solidFill>
                  <a:schemeClr val="tx1"/>
                </a:solidFill>
              </a:defRPr>
            </a:lvl1pPr>
          </a:lstStyle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84212" y="3928534"/>
            <a:ext cx="8534401" cy="1049866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 cap="all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ko-KR" altLang="en-US" smtClean="0"/>
              <a:t>마스터 텍스트 스타일 편집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1" y="4978400"/>
            <a:ext cx="8534401" cy="10160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6/20/2025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11" name="TextBox 10"/>
          <p:cNvSpPr txBox="1"/>
          <p:nvPr/>
        </p:nvSpPr>
        <p:spPr>
          <a:xfrm>
            <a:off x="531812" y="812222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0285412" y="276860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참 또는 거짓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3" y="685800"/>
            <a:ext cx="10058400" cy="2743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84212" y="3928534"/>
            <a:ext cx="8534400" cy="8382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 cap="all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ko-KR" altLang="en-US" smtClean="0"/>
              <a:t>마스터 텍스트 스타일 편집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1" y="4766732"/>
            <a:ext cx="8534401" cy="1227667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6/20/2025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l"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6/20/2025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685212" y="685800"/>
            <a:ext cx="2057400" cy="4572000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85800"/>
            <a:ext cx="7823200" cy="5308600"/>
          </a:xfrm>
        </p:spPr>
        <p:txBody>
          <a:bodyPr vert="eaVert" anchor="t"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6/20/2025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9206969" y="2963333"/>
            <a:ext cx="2981858" cy="3208867"/>
            <a:chOff x="9206969" y="2963333"/>
            <a:chExt cx="2981858" cy="3208867"/>
          </a:xfrm>
        </p:grpSpPr>
        <p:cxnSp>
          <p:nvCxnSpPr>
            <p:cNvPr id="8" name="Straight Connector 7"/>
            <p:cNvCxnSpPr/>
            <p:nvPr/>
          </p:nvCxnSpPr>
          <p:spPr>
            <a:xfrm flipH="1">
              <a:off x="11276012" y="2963333"/>
              <a:ext cx="912814" cy="912812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/>
            <p:cNvCxnSpPr/>
            <p:nvPr/>
          </p:nvCxnSpPr>
          <p:spPr>
            <a:xfrm flipH="1">
              <a:off x="9206969" y="3190344"/>
              <a:ext cx="2981857" cy="2981856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/>
            <p:cNvCxnSpPr/>
            <p:nvPr/>
          </p:nvCxnSpPr>
          <p:spPr>
            <a:xfrm flipH="1">
              <a:off x="10292292" y="3285067"/>
              <a:ext cx="1896534" cy="1896533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/>
            <p:cNvCxnSpPr/>
            <p:nvPr/>
          </p:nvCxnSpPr>
          <p:spPr>
            <a:xfrm flipH="1">
              <a:off x="10443103" y="3131080"/>
              <a:ext cx="1745722" cy="174572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/>
            <p:cNvCxnSpPr/>
            <p:nvPr/>
          </p:nvCxnSpPr>
          <p:spPr>
            <a:xfrm flipH="1">
              <a:off x="10918826" y="3683001"/>
              <a:ext cx="1270001" cy="1269999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4212" y="4487332"/>
            <a:ext cx="8534400" cy="15070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2" y="685800"/>
            <a:ext cx="8534400" cy="361526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9904412" y="6172200"/>
            <a:ext cx="1600200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10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fld id="{B61BEF0D-F0BB-DE4B-95CE-6DB70DBA9567}" type="datetimeFigureOut">
              <a:rPr lang="en-US" dirty="0"/>
              <a:pPr/>
              <a:t>6/20/2025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4212" y="6172200"/>
            <a:ext cx="7543800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0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363200" y="5578475"/>
            <a:ext cx="1142245" cy="6699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32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60" r:id="rId9"/>
    <p:sldLayoutId id="2147483668" r:id="rId10"/>
    <p:sldLayoutId id="2147483663" r:id="rId11"/>
    <p:sldLayoutId id="2147483664" r:id="rId12"/>
    <p:sldLayoutId id="2147483665" r:id="rId13"/>
    <p:sldLayoutId id="2147483666" r:id="rId14"/>
    <p:sldLayoutId id="2147483667" r:id="rId15"/>
    <p:sldLayoutId id="2147483658" r:id="rId16"/>
    <p:sldLayoutId id="2147483659" r:id="rId17"/>
  </p:sldLayoutIdLst>
  <p:txStyles>
    <p:titleStyle>
      <a:lvl1pPr algn="l" defTabSz="457200" rtl="0" eaLnBrk="1" latinLnBrk="1" hangingPunct="1">
        <a:spcBef>
          <a:spcPct val="0"/>
        </a:spcBef>
        <a:buNone/>
        <a:defRPr sz="3600" kern="1200" cap="all">
          <a:ln w="3175" cmpd="sng">
            <a:noFill/>
          </a:ln>
          <a:solidFill>
            <a:schemeClr val="tx1"/>
          </a:solidFill>
          <a:effectLst/>
          <a:latin typeface="+mj-lt"/>
          <a:ea typeface="+mj-ea"/>
          <a:cs typeface="+mj-cs"/>
        </a:defRPr>
      </a:lvl1pPr>
      <a:lvl2pPr eaLnBrk="1" latinLnBrk="1" hangingPunct="1">
        <a:defRPr>
          <a:solidFill>
            <a:schemeClr val="tx2"/>
          </a:solidFill>
        </a:defRPr>
      </a:lvl2pPr>
      <a:lvl3pPr eaLnBrk="1" latinLnBrk="1" hangingPunct="1">
        <a:defRPr>
          <a:solidFill>
            <a:schemeClr val="tx2"/>
          </a:solidFill>
        </a:defRPr>
      </a:lvl3pPr>
      <a:lvl4pPr eaLnBrk="1" latinLnBrk="1" hangingPunct="1">
        <a:defRPr>
          <a:solidFill>
            <a:schemeClr val="tx2"/>
          </a:solidFill>
        </a:defRPr>
      </a:lvl4pPr>
      <a:lvl5pPr eaLnBrk="1" latinLnBrk="1" hangingPunct="1">
        <a:defRPr>
          <a:solidFill>
            <a:schemeClr val="tx2"/>
          </a:solidFill>
        </a:defRPr>
      </a:lvl5pPr>
      <a:lvl6pPr eaLnBrk="1" latinLnBrk="1" hangingPunct="1">
        <a:defRPr>
          <a:solidFill>
            <a:schemeClr val="tx2"/>
          </a:solidFill>
        </a:defRPr>
      </a:lvl6pPr>
      <a:lvl7pPr eaLnBrk="1" latinLnBrk="1" hangingPunct="1">
        <a:defRPr>
          <a:solidFill>
            <a:schemeClr val="tx2"/>
          </a:solidFill>
        </a:defRPr>
      </a:lvl7pPr>
      <a:lvl8pPr eaLnBrk="1" latinLnBrk="1" hangingPunct="1">
        <a:defRPr>
          <a:solidFill>
            <a:schemeClr val="tx2"/>
          </a:solidFill>
        </a:defRPr>
      </a:lvl8pPr>
      <a:lvl9pPr eaLnBrk="1" latin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1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20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1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8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1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6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1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1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1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1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1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1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altLang="ko-KR" dirty="0" smtClean="0"/>
              <a:t>APM </a:t>
            </a:r>
            <a:r>
              <a:rPr lang="ko-KR" altLang="en-US" dirty="0" smtClean="0"/>
              <a:t>제품 목록 페이지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40454772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제목 1"/>
          <p:cNvSpPr txBox="1">
            <a:spLocks/>
          </p:cNvSpPr>
          <p:nvPr/>
        </p:nvSpPr>
        <p:spPr>
          <a:xfrm>
            <a:off x="476394" y="247841"/>
            <a:ext cx="9149744" cy="15070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>
            <a:lvl1pPr algn="l" defTabSz="457200" rtl="0" eaLnBrk="1" latinLnBrk="1" hangingPunct="1">
              <a:spcBef>
                <a:spcPct val="0"/>
              </a:spcBef>
              <a:buNone/>
              <a:defRPr sz="3600" kern="1200" cap="all">
                <a:ln w="3175" cmpd="sng">
                  <a:noFill/>
                </a:ln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defRPr>
            </a:lvl1pPr>
            <a:lvl2pPr eaLnBrk="1" latinLnBrk="1" hangingPunct="1">
              <a:defRPr>
                <a:solidFill>
                  <a:schemeClr val="tx2"/>
                </a:solidFill>
              </a:defRPr>
            </a:lvl2pPr>
            <a:lvl3pPr eaLnBrk="1" latinLnBrk="1" hangingPunct="1">
              <a:defRPr>
                <a:solidFill>
                  <a:schemeClr val="tx2"/>
                </a:solidFill>
              </a:defRPr>
            </a:lvl3pPr>
            <a:lvl4pPr eaLnBrk="1" latinLnBrk="1" hangingPunct="1">
              <a:defRPr>
                <a:solidFill>
                  <a:schemeClr val="tx2"/>
                </a:solidFill>
              </a:defRPr>
            </a:lvl4pPr>
            <a:lvl5pPr eaLnBrk="1" latinLnBrk="1" hangingPunct="1">
              <a:defRPr>
                <a:solidFill>
                  <a:schemeClr val="tx2"/>
                </a:solidFill>
              </a:defRPr>
            </a:lvl5pPr>
            <a:lvl6pPr eaLnBrk="1" latinLnBrk="1" hangingPunct="1">
              <a:defRPr>
                <a:solidFill>
                  <a:schemeClr val="tx2"/>
                </a:solidFill>
              </a:defRPr>
            </a:lvl6pPr>
            <a:lvl7pPr eaLnBrk="1" latinLnBrk="1" hangingPunct="1">
              <a:defRPr>
                <a:solidFill>
                  <a:schemeClr val="tx2"/>
                </a:solidFill>
              </a:defRPr>
            </a:lvl7pPr>
            <a:lvl8pPr eaLnBrk="1" latinLnBrk="1" hangingPunct="1">
              <a:defRPr>
                <a:solidFill>
                  <a:schemeClr val="tx2"/>
                </a:solidFill>
              </a:defRPr>
            </a:lvl8pPr>
            <a:lvl9pPr eaLnBrk="1" latin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ko-KR" altLang="en-US" dirty="0" smtClean="0"/>
              <a:t>절차 및 순서</a:t>
            </a:r>
            <a:endParaRPr lang="ko-KR" altLang="en-US" dirty="0"/>
          </a:p>
        </p:txBody>
      </p:sp>
      <p:sp>
        <p:nvSpPr>
          <p:cNvPr id="2" name="TextBox 1"/>
          <p:cNvSpPr txBox="1"/>
          <p:nvPr/>
        </p:nvSpPr>
        <p:spPr>
          <a:xfrm>
            <a:off x="1429789" y="2917767"/>
            <a:ext cx="4480714" cy="258532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342900" indent="-342900">
              <a:buAutoNum type="arabicPeriod"/>
            </a:pPr>
            <a:r>
              <a:rPr lang="ko-KR" altLang="en-US" dirty="0" smtClean="0"/>
              <a:t>데이터 베이스 생성</a:t>
            </a:r>
            <a:endParaRPr lang="en-US" altLang="ko-KR" dirty="0" smtClean="0"/>
          </a:p>
          <a:p>
            <a:pPr marL="342900" indent="-342900">
              <a:buAutoNum type="arabicPeriod"/>
            </a:pPr>
            <a:r>
              <a:rPr lang="ko-KR" altLang="en-US" dirty="0" smtClean="0"/>
              <a:t>사용자 </a:t>
            </a:r>
            <a:r>
              <a:rPr lang="ko-KR" altLang="en-US" dirty="0" err="1" smtClean="0"/>
              <a:t>계정추가</a:t>
            </a:r>
            <a:endParaRPr lang="en-US" altLang="ko-KR" dirty="0" smtClean="0"/>
          </a:p>
          <a:p>
            <a:pPr marL="342900" indent="-342900">
              <a:buAutoNum type="arabicPeriod"/>
            </a:pPr>
            <a:r>
              <a:rPr lang="ko-KR" altLang="en-US" dirty="0" smtClean="0"/>
              <a:t>데이터베이스에 대한 사용자 권한 등록</a:t>
            </a:r>
            <a:endParaRPr lang="en-US" altLang="ko-KR" dirty="0" smtClean="0"/>
          </a:p>
          <a:p>
            <a:pPr marL="342900" indent="-342900">
              <a:buAutoNum type="arabicPeriod"/>
            </a:pPr>
            <a:r>
              <a:rPr lang="ko-KR" altLang="en-US" dirty="0" smtClean="0"/>
              <a:t>테이블 생성</a:t>
            </a:r>
            <a:endParaRPr lang="en-US" altLang="ko-KR" dirty="0" smtClean="0"/>
          </a:p>
          <a:p>
            <a:pPr marL="342900" indent="-342900">
              <a:buAutoNum type="arabicPeriod"/>
            </a:pPr>
            <a:r>
              <a:rPr lang="ko-KR" altLang="en-US" dirty="0" err="1" smtClean="0"/>
              <a:t>목록페이지</a:t>
            </a:r>
            <a:r>
              <a:rPr lang="ko-KR" altLang="en-US" dirty="0" smtClean="0"/>
              <a:t> 작성</a:t>
            </a:r>
            <a:endParaRPr lang="en-US" altLang="ko-KR" dirty="0" smtClean="0"/>
          </a:p>
          <a:p>
            <a:pPr marL="342900" indent="-342900">
              <a:buAutoNum type="arabicPeriod"/>
            </a:pPr>
            <a:r>
              <a:rPr lang="ko-KR" altLang="en-US" dirty="0" smtClean="0"/>
              <a:t>글쓰기 페이지 작성</a:t>
            </a:r>
            <a:endParaRPr lang="en-US" altLang="ko-KR" dirty="0" smtClean="0"/>
          </a:p>
          <a:p>
            <a:pPr marL="342900" indent="-342900">
              <a:buAutoNum type="arabicPeriod"/>
            </a:pPr>
            <a:r>
              <a:rPr lang="ko-KR" altLang="en-US" dirty="0" smtClean="0"/>
              <a:t>상세 페이지 작성</a:t>
            </a:r>
            <a:endParaRPr lang="en-US" altLang="ko-KR" dirty="0" smtClean="0"/>
          </a:p>
          <a:p>
            <a:pPr marL="342900" indent="-342900">
              <a:buAutoNum type="arabicPeriod"/>
            </a:pPr>
            <a:r>
              <a:rPr lang="ko-KR" altLang="en-US" dirty="0" smtClean="0"/>
              <a:t>삭제 페이지 작성</a:t>
            </a:r>
            <a:endParaRPr lang="en-US" altLang="ko-KR" dirty="0" smtClean="0"/>
          </a:p>
          <a:p>
            <a:pPr marL="342900" indent="-342900">
              <a:buAutoNum type="arabicPeriod"/>
            </a:pP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12387980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872723" y="1385576"/>
            <a:ext cx="235192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dirty="0" smtClean="0"/>
              <a:t>1. </a:t>
            </a:r>
            <a:r>
              <a:rPr lang="ko-KR" altLang="en-US" dirty="0" smtClean="0"/>
              <a:t>데이터베이스 생성</a:t>
            </a:r>
            <a:endParaRPr lang="en-US" altLang="ko-KR" dirty="0" smtClean="0"/>
          </a:p>
        </p:txBody>
      </p:sp>
      <p:sp>
        <p:nvSpPr>
          <p:cNvPr id="4" name="TextBox 3"/>
          <p:cNvSpPr txBox="1"/>
          <p:nvPr/>
        </p:nvSpPr>
        <p:spPr>
          <a:xfrm>
            <a:off x="1027134" y="2480153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ko-KR" altLang="en-US" dirty="0"/>
          </a:p>
        </p:txBody>
      </p:sp>
      <p:sp>
        <p:nvSpPr>
          <p:cNvPr id="10" name="제목 1"/>
          <p:cNvSpPr txBox="1">
            <a:spLocks/>
          </p:cNvSpPr>
          <p:nvPr/>
        </p:nvSpPr>
        <p:spPr>
          <a:xfrm>
            <a:off x="476394" y="247841"/>
            <a:ext cx="9149744" cy="15070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>
            <a:lvl1pPr algn="l" defTabSz="457200" rtl="0" eaLnBrk="1" latinLnBrk="1" hangingPunct="1">
              <a:spcBef>
                <a:spcPct val="0"/>
              </a:spcBef>
              <a:buNone/>
              <a:defRPr sz="3600" kern="1200" cap="all">
                <a:ln w="3175" cmpd="sng">
                  <a:noFill/>
                </a:ln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defRPr>
            </a:lvl1pPr>
            <a:lvl2pPr eaLnBrk="1" latinLnBrk="1" hangingPunct="1">
              <a:defRPr>
                <a:solidFill>
                  <a:schemeClr val="tx2"/>
                </a:solidFill>
              </a:defRPr>
            </a:lvl2pPr>
            <a:lvl3pPr eaLnBrk="1" latinLnBrk="1" hangingPunct="1">
              <a:defRPr>
                <a:solidFill>
                  <a:schemeClr val="tx2"/>
                </a:solidFill>
              </a:defRPr>
            </a:lvl3pPr>
            <a:lvl4pPr eaLnBrk="1" latinLnBrk="1" hangingPunct="1">
              <a:defRPr>
                <a:solidFill>
                  <a:schemeClr val="tx2"/>
                </a:solidFill>
              </a:defRPr>
            </a:lvl4pPr>
            <a:lvl5pPr eaLnBrk="1" latinLnBrk="1" hangingPunct="1">
              <a:defRPr>
                <a:solidFill>
                  <a:schemeClr val="tx2"/>
                </a:solidFill>
              </a:defRPr>
            </a:lvl5pPr>
            <a:lvl6pPr eaLnBrk="1" latinLnBrk="1" hangingPunct="1">
              <a:defRPr>
                <a:solidFill>
                  <a:schemeClr val="tx2"/>
                </a:solidFill>
              </a:defRPr>
            </a:lvl6pPr>
            <a:lvl7pPr eaLnBrk="1" latinLnBrk="1" hangingPunct="1">
              <a:defRPr>
                <a:solidFill>
                  <a:schemeClr val="tx2"/>
                </a:solidFill>
              </a:defRPr>
            </a:lvl7pPr>
            <a:lvl8pPr eaLnBrk="1" latinLnBrk="1" hangingPunct="1">
              <a:defRPr>
                <a:solidFill>
                  <a:schemeClr val="tx2"/>
                </a:solidFill>
              </a:defRPr>
            </a:lvl8pPr>
            <a:lvl9pPr eaLnBrk="1" latin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en-US" altLang="ko-KR" dirty="0" smtClean="0"/>
              <a:t>APM</a:t>
            </a:r>
            <a:r>
              <a:rPr lang="ko-KR" altLang="en-US" dirty="0" smtClean="0"/>
              <a:t>을 이용한 게시판 만들기</a:t>
            </a:r>
            <a:endParaRPr lang="ko-KR" alt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1027134" y="1916482"/>
            <a:ext cx="9118948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AutoNum type="arabicPeriod"/>
            </a:pPr>
            <a:r>
              <a:rPr lang="en-US" altLang="ko-KR" sz="1600" dirty="0" err="1" smtClean="0"/>
              <a:t>Mysql</a:t>
            </a:r>
            <a:r>
              <a:rPr lang="en-US" altLang="ko-KR" sz="1600" dirty="0" smtClean="0"/>
              <a:t> client </a:t>
            </a:r>
            <a:r>
              <a:rPr lang="ko-KR" altLang="en-US" sz="1600" dirty="0" smtClean="0"/>
              <a:t>로 </a:t>
            </a:r>
            <a:r>
              <a:rPr lang="en-US" altLang="ko-KR" sz="1600" dirty="0" smtClean="0"/>
              <a:t>root </a:t>
            </a:r>
            <a:r>
              <a:rPr lang="ko-KR" altLang="en-US" sz="1600" dirty="0" smtClean="0"/>
              <a:t>접속하기</a:t>
            </a:r>
            <a:endParaRPr lang="en-US" altLang="ko-KR" sz="1600" dirty="0" smtClean="0"/>
          </a:p>
          <a:p>
            <a:r>
              <a:rPr lang="en-US" altLang="ko-KR" sz="1600" dirty="0"/>
              <a:t/>
            </a:r>
            <a:br>
              <a:rPr lang="en-US" altLang="ko-KR" sz="1600" dirty="0"/>
            </a:br>
            <a:endParaRPr lang="en-US" altLang="ko-KR" sz="1600" dirty="0"/>
          </a:p>
          <a:p>
            <a:r>
              <a:rPr lang="en-US" altLang="ko-KR" sz="1600" dirty="0"/>
              <a:t>C:\Users\Administrator&gt;cd \</a:t>
            </a:r>
          </a:p>
          <a:p>
            <a:endParaRPr lang="en-US" altLang="ko-KR" sz="1600" dirty="0"/>
          </a:p>
          <a:p>
            <a:r>
              <a:rPr lang="en-US" altLang="ko-KR" sz="1600" dirty="0"/>
              <a:t>C:\&gt;cd </a:t>
            </a:r>
            <a:r>
              <a:rPr lang="en-US" altLang="ko-KR" sz="1600" dirty="0" err="1"/>
              <a:t>xampp</a:t>
            </a:r>
            <a:r>
              <a:rPr lang="en-US" altLang="ko-KR" sz="1600" dirty="0"/>
              <a:t>/</a:t>
            </a:r>
            <a:r>
              <a:rPr lang="en-US" altLang="ko-KR" sz="1600" dirty="0" err="1"/>
              <a:t>mysql</a:t>
            </a:r>
            <a:r>
              <a:rPr lang="en-US" altLang="ko-KR" sz="1600" dirty="0"/>
              <a:t>/bin/</a:t>
            </a:r>
          </a:p>
          <a:p>
            <a:endParaRPr lang="en-US" altLang="ko-KR" sz="1600" dirty="0"/>
          </a:p>
          <a:p>
            <a:r>
              <a:rPr lang="en-US" altLang="ko-KR" sz="1600" dirty="0"/>
              <a:t>C:\xampp\mysql\bin&gt;mysql -</a:t>
            </a:r>
            <a:r>
              <a:rPr lang="en-US" altLang="ko-KR" sz="1600" dirty="0" err="1"/>
              <a:t>uroot</a:t>
            </a:r>
            <a:r>
              <a:rPr lang="en-US" altLang="ko-KR" sz="1600" dirty="0"/>
              <a:t> -p</a:t>
            </a:r>
          </a:p>
          <a:p>
            <a:r>
              <a:rPr lang="en-US" altLang="ko-KR" sz="1600" dirty="0"/>
              <a:t>Enter password:</a:t>
            </a:r>
          </a:p>
          <a:p>
            <a:r>
              <a:rPr lang="en-US" altLang="ko-KR" sz="1600" dirty="0"/>
              <a:t>Welcome to the </a:t>
            </a:r>
            <a:r>
              <a:rPr lang="en-US" altLang="ko-KR" sz="1600" dirty="0" err="1"/>
              <a:t>MariaDB</a:t>
            </a:r>
            <a:r>
              <a:rPr lang="en-US" altLang="ko-KR" sz="1600" dirty="0"/>
              <a:t> monitor.  Commands end with ; or \g.</a:t>
            </a:r>
          </a:p>
          <a:p>
            <a:r>
              <a:rPr lang="en-US" altLang="ko-KR" sz="1600" dirty="0"/>
              <a:t>Your </a:t>
            </a:r>
            <a:r>
              <a:rPr lang="en-US" altLang="ko-KR" sz="1600" dirty="0" err="1"/>
              <a:t>MariaDB</a:t>
            </a:r>
            <a:r>
              <a:rPr lang="en-US" altLang="ko-KR" sz="1600" dirty="0"/>
              <a:t> connection id is 257</a:t>
            </a:r>
          </a:p>
          <a:p>
            <a:r>
              <a:rPr lang="en-US" altLang="ko-KR" sz="1600" dirty="0"/>
              <a:t>Server version: 10.4.32-MariaDB mariadb.org binary distribution</a:t>
            </a:r>
          </a:p>
          <a:p>
            <a:endParaRPr lang="en-US" altLang="ko-KR" sz="1600" dirty="0"/>
          </a:p>
          <a:p>
            <a:r>
              <a:rPr lang="en-US" altLang="ko-KR" sz="1600" dirty="0"/>
              <a:t>Copyright (c) 2000, 2018, Oracle, </a:t>
            </a:r>
            <a:r>
              <a:rPr lang="en-US" altLang="ko-KR" sz="1600" dirty="0" err="1"/>
              <a:t>MariaDB</a:t>
            </a:r>
            <a:r>
              <a:rPr lang="en-US" altLang="ko-KR" sz="1600" dirty="0"/>
              <a:t> Corporation Ab and others.</a:t>
            </a:r>
          </a:p>
          <a:p>
            <a:endParaRPr lang="en-US" altLang="ko-KR" sz="1600" dirty="0"/>
          </a:p>
          <a:p>
            <a:r>
              <a:rPr lang="en-US" altLang="ko-KR" sz="1600" dirty="0"/>
              <a:t>Type 'help;' or '\h' for help. Type '\c' to clear the current input statement.</a:t>
            </a:r>
          </a:p>
          <a:p>
            <a:endParaRPr lang="en-US" altLang="ko-KR" sz="1600" dirty="0"/>
          </a:p>
          <a:p>
            <a:r>
              <a:rPr lang="en-US" altLang="ko-KR" sz="1600" dirty="0" err="1"/>
              <a:t>MariaDB</a:t>
            </a:r>
            <a:r>
              <a:rPr lang="en-US" altLang="ko-KR" sz="1600" dirty="0"/>
              <a:t> [(none)]&gt;</a:t>
            </a:r>
            <a:r>
              <a:rPr lang="ko-KR" altLang="en-US" sz="1600" dirty="0" smtClean="0"/>
              <a:t> </a:t>
            </a:r>
            <a:endParaRPr lang="en-US" altLang="ko-KR" sz="1600" dirty="0"/>
          </a:p>
        </p:txBody>
      </p:sp>
    </p:spTree>
    <p:extLst>
      <p:ext uri="{BB962C8B-B14F-4D97-AF65-F5344CB8AC3E}">
        <p14:creationId xmlns:p14="http://schemas.microsoft.com/office/powerpoint/2010/main" val="10317532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872723" y="1385576"/>
            <a:ext cx="235192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dirty="0" smtClean="0"/>
              <a:t>1. </a:t>
            </a:r>
            <a:r>
              <a:rPr lang="ko-KR" altLang="en-US" dirty="0" smtClean="0"/>
              <a:t>데이터베이스 생성</a:t>
            </a:r>
            <a:endParaRPr lang="en-US" altLang="ko-KR" dirty="0" smtClean="0"/>
          </a:p>
        </p:txBody>
      </p:sp>
      <p:sp>
        <p:nvSpPr>
          <p:cNvPr id="4" name="TextBox 3"/>
          <p:cNvSpPr txBox="1"/>
          <p:nvPr/>
        </p:nvSpPr>
        <p:spPr>
          <a:xfrm>
            <a:off x="1027134" y="2480153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ko-KR" altLang="en-US" dirty="0"/>
          </a:p>
        </p:txBody>
      </p:sp>
      <p:sp>
        <p:nvSpPr>
          <p:cNvPr id="10" name="제목 1"/>
          <p:cNvSpPr txBox="1">
            <a:spLocks/>
          </p:cNvSpPr>
          <p:nvPr/>
        </p:nvSpPr>
        <p:spPr>
          <a:xfrm>
            <a:off x="476394" y="247841"/>
            <a:ext cx="9149744" cy="15070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>
            <a:lvl1pPr algn="l" defTabSz="457200" rtl="0" eaLnBrk="1" latinLnBrk="1" hangingPunct="1">
              <a:spcBef>
                <a:spcPct val="0"/>
              </a:spcBef>
              <a:buNone/>
              <a:defRPr sz="3600" kern="1200" cap="all">
                <a:ln w="3175" cmpd="sng">
                  <a:noFill/>
                </a:ln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defRPr>
            </a:lvl1pPr>
            <a:lvl2pPr eaLnBrk="1" latinLnBrk="1" hangingPunct="1">
              <a:defRPr>
                <a:solidFill>
                  <a:schemeClr val="tx2"/>
                </a:solidFill>
              </a:defRPr>
            </a:lvl2pPr>
            <a:lvl3pPr eaLnBrk="1" latinLnBrk="1" hangingPunct="1">
              <a:defRPr>
                <a:solidFill>
                  <a:schemeClr val="tx2"/>
                </a:solidFill>
              </a:defRPr>
            </a:lvl3pPr>
            <a:lvl4pPr eaLnBrk="1" latinLnBrk="1" hangingPunct="1">
              <a:defRPr>
                <a:solidFill>
                  <a:schemeClr val="tx2"/>
                </a:solidFill>
              </a:defRPr>
            </a:lvl4pPr>
            <a:lvl5pPr eaLnBrk="1" latinLnBrk="1" hangingPunct="1">
              <a:defRPr>
                <a:solidFill>
                  <a:schemeClr val="tx2"/>
                </a:solidFill>
              </a:defRPr>
            </a:lvl5pPr>
            <a:lvl6pPr eaLnBrk="1" latinLnBrk="1" hangingPunct="1">
              <a:defRPr>
                <a:solidFill>
                  <a:schemeClr val="tx2"/>
                </a:solidFill>
              </a:defRPr>
            </a:lvl6pPr>
            <a:lvl7pPr eaLnBrk="1" latinLnBrk="1" hangingPunct="1">
              <a:defRPr>
                <a:solidFill>
                  <a:schemeClr val="tx2"/>
                </a:solidFill>
              </a:defRPr>
            </a:lvl7pPr>
            <a:lvl8pPr eaLnBrk="1" latinLnBrk="1" hangingPunct="1">
              <a:defRPr>
                <a:solidFill>
                  <a:schemeClr val="tx2"/>
                </a:solidFill>
              </a:defRPr>
            </a:lvl8pPr>
            <a:lvl9pPr eaLnBrk="1" latin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en-US" altLang="ko-KR" dirty="0" smtClean="0"/>
              <a:t>APM</a:t>
            </a:r>
            <a:r>
              <a:rPr lang="ko-KR" altLang="en-US" dirty="0" smtClean="0"/>
              <a:t>을 이용한 게시판 만들기</a:t>
            </a:r>
            <a:endParaRPr lang="ko-KR" alt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1027134" y="1916482"/>
            <a:ext cx="9118948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600" dirty="0" smtClean="0"/>
              <a:t>2. </a:t>
            </a:r>
            <a:r>
              <a:rPr lang="ko-KR" altLang="en-US" sz="1600" dirty="0" smtClean="0"/>
              <a:t>데이터베이스 생성</a:t>
            </a:r>
            <a:r>
              <a:rPr lang="en-US" altLang="ko-KR" sz="1600" dirty="0"/>
              <a:t/>
            </a:r>
            <a:br>
              <a:rPr lang="en-US" altLang="ko-KR" sz="1600" dirty="0"/>
            </a:br>
            <a:r>
              <a:rPr lang="en-US" altLang="ko-KR" sz="1600" dirty="0"/>
              <a:t>show databases</a:t>
            </a:r>
            <a:r>
              <a:rPr lang="en-US" altLang="ko-KR" sz="1600" dirty="0" smtClean="0"/>
              <a:t>;</a:t>
            </a:r>
          </a:p>
          <a:p>
            <a:r>
              <a:rPr lang="en-US" altLang="ko-KR" sz="1600" dirty="0" smtClean="0"/>
              <a:t>Create database </a:t>
            </a:r>
            <a:r>
              <a:rPr lang="en-US" altLang="ko-KR" sz="1600" dirty="0" err="1" smtClean="0"/>
              <a:t>shoppingmall</a:t>
            </a:r>
            <a:r>
              <a:rPr lang="en-US" altLang="ko-KR" sz="1600" dirty="0" smtClean="0"/>
              <a:t>;</a:t>
            </a:r>
          </a:p>
          <a:p>
            <a:r>
              <a:rPr lang="en-US" altLang="ko-KR" sz="1600" dirty="0" smtClean="0"/>
              <a:t>Show databases;</a:t>
            </a:r>
          </a:p>
          <a:p>
            <a:r>
              <a:rPr lang="en-US" altLang="ko-KR" sz="1600" dirty="0" smtClean="0"/>
              <a:t>Use </a:t>
            </a:r>
            <a:r>
              <a:rPr lang="en-US" altLang="ko-KR" sz="1600" dirty="0" err="1" smtClean="0"/>
              <a:t>shoppingmall</a:t>
            </a:r>
            <a:r>
              <a:rPr lang="en-US" altLang="ko-KR" sz="1600" dirty="0" smtClean="0"/>
              <a:t>;</a:t>
            </a:r>
            <a:endParaRPr lang="en-US" altLang="ko-KR" sz="1600" dirty="0" smtClean="0"/>
          </a:p>
          <a:p>
            <a:r>
              <a:rPr lang="en-US" altLang="ko-KR" sz="1600" dirty="0" smtClean="0"/>
              <a:t/>
            </a:r>
            <a:br>
              <a:rPr lang="en-US" altLang="ko-KR" sz="1600" dirty="0" smtClean="0"/>
            </a:br>
            <a:endParaRPr lang="en-US" altLang="ko-KR" sz="1600" dirty="0" smtClean="0"/>
          </a:p>
          <a:p>
            <a:endParaRPr lang="en-US" altLang="ko-KR" sz="1600" dirty="0" err="1" smtClean="0"/>
          </a:p>
        </p:txBody>
      </p:sp>
    </p:spTree>
    <p:extLst>
      <p:ext uri="{BB962C8B-B14F-4D97-AF65-F5344CB8AC3E}">
        <p14:creationId xmlns:p14="http://schemas.microsoft.com/office/powerpoint/2010/main" val="34115605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872723" y="1385576"/>
            <a:ext cx="165942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dirty="0" smtClean="0"/>
              <a:t>1. </a:t>
            </a:r>
            <a:r>
              <a:rPr lang="ko-KR" altLang="en-US" dirty="0" smtClean="0"/>
              <a:t>테이블 생성</a:t>
            </a:r>
            <a:endParaRPr lang="en-US" altLang="ko-KR" dirty="0" smtClean="0"/>
          </a:p>
        </p:txBody>
      </p:sp>
      <p:sp>
        <p:nvSpPr>
          <p:cNvPr id="4" name="TextBox 3"/>
          <p:cNvSpPr txBox="1"/>
          <p:nvPr/>
        </p:nvSpPr>
        <p:spPr>
          <a:xfrm>
            <a:off x="1027134" y="2480153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ko-KR" altLang="en-US" dirty="0"/>
          </a:p>
        </p:txBody>
      </p:sp>
      <p:sp>
        <p:nvSpPr>
          <p:cNvPr id="10" name="제목 1"/>
          <p:cNvSpPr txBox="1">
            <a:spLocks/>
          </p:cNvSpPr>
          <p:nvPr/>
        </p:nvSpPr>
        <p:spPr>
          <a:xfrm>
            <a:off x="476394" y="247841"/>
            <a:ext cx="9149744" cy="15070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>
            <a:lvl1pPr algn="l" defTabSz="457200" rtl="0" eaLnBrk="1" latinLnBrk="1" hangingPunct="1">
              <a:spcBef>
                <a:spcPct val="0"/>
              </a:spcBef>
              <a:buNone/>
              <a:defRPr sz="3600" kern="1200" cap="all">
                <a:ln w="3175" cmpd="sng">
                  <a:noFill/>
                </a:ln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defRPr>
            </a:lvl1pPr>
            <a:lvl2pPr eaLnBrk="1" latinLnBrk="1" hangingPunct="1">
              <a:defRPr>
                <a:solidFill>
                  <a:schemeClr val="tx2"/>
                </a:solidFill>
              </a:defRPr>
            </a:lvl2pPr>
            <a:lvl3pPr eaLnBrk="1" latinLnBrk="1" hangingPunct="1">
              <a:defRPr>
                <a:solidFill>
                  <a:schemeClr val="tx2"/>
                </a:solidFill>
              </a:defRPr>
            </a:lvl3pPr>
            <a:lvl4pPr eaLnBrk="1" latinLnBrk="1" hangingPunct="1">
              <a:defRPr>
                <a:solidFill>
                  <a:schemeClr val="tx2"/>
                </a:solidFill>
              </a:defRPr>
            </a:lvl4pPr>
            <a:lvl5pPr eaLnBrk="1" latinLnBrk="1" hangingPunct="1">
              <a:defRPr>
                <a:solidFill>
                  <a:schemeClr val="tx2"/>
                </a:solidFill>
              </a:defRPr>
            </a:lvl5pPr>
            <a:lvl6pPr eaLnBrk="1" latinLnBrk="1" hangingPunct="1">
              <a:defRPr>
                <a:solidFill>
                  <a:schemeClr val="tx2"/>
                </a:solidFill>
              </a:defRPr>
            </a:lvl6pPr>
            <a:lvl7pPr eaLnBrk="1" latinLnBrk="1" hangingPunct="1">
              <a:defRPr>
                <a:solidFill>
                  <a:schemeClr val="tx2"/>
                </a:solidFill>
              </a:defRPr>
            </a:lvl7pPr>
            <a:lvl8pPr eaLnBrk="1" latinLnBrk="1" hangingPunct="1">
              <a:defRPr>
                <a:solidFill>
                  <a:schemeClr val="tx2"/>
                </a:solidFill>
              </a:defRPr>
            </a:lvl8pPr>
            <a:lvl9pPr eaLnBrk="1" latin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en-US" altLang="ko-KR" dirty="0" smtClean="0"/>
              <a:t>APM</a:t>
            </a:r>
            <a:r>
              <a:rPr lang="ko-KR" altLang="en-US" dirty="0" smtClean="0"/>
              <a:t>을 이용한 게시판 만들기</a:t>
            </a:r>
            <a:endParaRPr lang="ko-KR" alt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1027134" y="1916482"/>
            <a:ext cx="9118948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600" dirty="0"/>
              <a:t>create table board (</a:t>
            </a:r>
            <a:r>
              <a:rPr lang="en-US" altLang="ko-KR" sz="1600" dirty="0" err="1"/>
              <a:t>prod_idx</a:t>
            </a:r>
            <a:r>
              <a:rPr lang="en-US" altLang="ko-KR" sz="1600" dirty="0"/>
              <a:t> </a:t>
            </a:r>
            <a:r>
              <a:rPr lang="en-US" altLang="ko-KR" sz="1600" dirty="0" err="1"/>
              <a:t>int</a:t>
            </a:r>
            <a:r>
              <a:rPr lang="en-US" altLang="ko-KR" sz="1600" dirty="0"/>
              <a:t> NOT NULL </a:t>
            </a:r>
            <a:r>
              <a:rPr lang="en-US" altLang="ko-KR" sz="1600" dirty="0" err="1"/>
              <a:t>Auto_increment</a:t>
            </a:r>
            <a:r>
              <a:rPr lang="en-US" altLang="ko-KR" sz="1600" dirty="0"/>
              <a:t>, </a:t>
            </a:r>
          </a:p>
          <a:p>
            <a:r>
              <a:rPr lang="en-US" altLang="ko-KR" sz="1600" dirty="0" err="1"/>
              <a:t>prod_img</a:t>
            </a:r>
            <a:r>
              <a:rPr lang="en-US" altLang="ko-KR" sz="1600" dirty="0"/>
              <a:t> varchar(80),title varchar(80) NOT NULL, contents varchar(200), </a:t>
            </a:r>
          </a:p>
          <a:p>
            <a:r>
              <a:rPr lang="en-US" altLang="ko-KR" sz="1600" dirty="0" err="1"/>
              <a:t>write_name</a:t>
            </a:r>
            <a:r>
              <a:rPr lang="en-US" altLang="ko-KR" sz="1600" dirty="0"/>
              <a:t> varchar(20), </a:t>
            </a:r>
            <a:r>
              <a:rPr lang="en-US" altLang="ko-KR" sz="1600" dirty="0" err="1"/>
              <a:t>prod_price</a:t>
            </a:r>
            <a:r>
              <a:rPr lang="en-US" altLang="ko-KR" sz="1600" dirty="0"/>
              <a:t> </a:t>
            </a:r>
            <a:r>
              <a:rPr lang="en-US" altLang="ko-KR" sz="1600" dirty="0" err="1"/>
              <a:t>int</a:t>
            </a:r>
            <a:r>
              <a:rPr lang="en-US" altLang="ko-KR" sz="1600" dirty="0"/>
              <a:t>, </a:t>
            </a:r>
            <a:r>
              <a:rPr lang="en-US" altLang="ko-KR" sz="1600" dirty="0" err="1"/>
              <a:t>deli_price</a:t>
            </a:r>
            <a:r>
              <a:rPr lang="en-US" altLang="ko-KR" sz="1600" dirty="0"/>
              <a:t> </a:t>
            </a:r>
            <a:r>
              <a:rPr lang="en-US" altLang="ko-KR" sz="1600" dirty="0" err="1"/>
              <a:t>int</a:t>
            </a:r>
            <a:r>
              <a:rPr lang="en-US" altLang="ko-KR" sz="1600" dirty="0"/>
              <a:t>, </a:t>
            </a:r>
          </a:p>
          <a:p>
            <a:r>
              <a:rPr lang="en-US" altLang="ko-KR" sz="1600" dirty="0" err="1"/>
              <a:t>reg_date</a:t>
            </a:r>
            <a:r>
              <a:rPr lang="en-US" altLang="ko-KR" sz="1600" dirty="0"/>
              <a:t> </a:t>
            </a:r>
            <a:r>
              <a:rPr lang="en-US" altLang="ko-KR" sz="1600" dirty="0" err="1"/>
              <a:t>datetime,read_num</a:t>
            </a:r>
            <a:r>
              <a:rPr lang="en-US" altLang="ko-KR" sz="1600" dirty="0"/>
              <a:t> </a:t>
            </a:r>
            <a:r>
              <a:rPr lang="en-US" altLang="ko-KR" sz="1600" dirty="0" err="1"/>
              <a:t>int</a:t>
            </a:r>
            <a:r>
              <a:rPr lang="en-US" altLang="ko-KR" sz="1600" dirty="0"/>
              <a:t>,</a:t>
            </a:r>
          </a:p>
          <a:p>
            <a:r>
              <a:rPr lang="en-US" altLang="ko-KR" sz="1600" dirty="0"/>
              <a:t>PRIMARY KEY ( </a:t>
            </a:r>
            <a:r>
              <a:rPr lang="en-US" altLang="ko-KR" sz="1600" dirty="0" err="1"/>
              <a:t>prod_idx</a:t>
            </a:r>
            <a:r>
              <a:rPr lang="en-US" altLang="ko-KR" sz="1600" dirty="0"/>
              <a:t> ) )</a:t>
            </a:r>
          </a:p>
          <a:p>
            <a:r>
              <a:rPr lang="en-US" altLang="ko-KR" sz="1600" dirty="0"/>
              <a:t>COLLATE='utf8_general_ci'</a:t>
            </a:r>
          </a:p>
          <a:p>
            <a:r>
              <a:rPr lang="en-US" altLang="ko-KR" sz="1600" dirty="0"/>
              <a:t>ENGINE=</a:t>
            </a:r>
            <a:r>
              <a:rPr lang="en-US" altLang="ko-KR" sz="1600" dirty="0" err="1"/>
              <a:t>InnoDB</a:t>
            </a:r>
            <a:r>
              <a:rPr lang="en-US" altLang="ko-KR" sz="1600" dirty="0"/>
              <a:t>;;</a:t>
            </a:r>
            <a:endParaRPr lang="en-US" altLang="ko-KR" sz="1600" dirty="0" smtClean="0"/>
          </a:p>
        </p:txBody>
      </p:sp>
    </p:spTree>
    <p:extLst>
      <p:ext uri="{BB962C8B-B14F-4D97-AF65-F5344CB8AC3E}">
        <p14:creationId xmlns:p14="http://schemas.microsoft.com/office/powerpoint/2010/main" val="30752623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872723" y="1385576"/>
            <a:ext cx="340349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dirty="0" smtClean="0"/>
              <a:t>1. </a:t>
            </a:r>
            <a:r>
              <a:rPr lang="ko-KR" altLang="en-US" dirty="0" smtClean="0"/>
              <a:t>만들어진 테이블에 자료 넣기</a:t>
            </a:r>
            <a:endParaRPr lang="en-US" altLang="ko-KR" dirty="0" smtClean="0"/>
          </a:p>
        </p:txBody>
      </p:sp>
      <p:sp>
        <p:nvSpPr>
          <p:cNvPr id="4" name="TextBox 3"/>
          <p:cNvSpPr txBox="1"/>
          <p:nvPr/>
        </p:nvSpPr>
        <p:spPr>
          <a:xfrm>
            <a:off x="1027134" y="2480153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ko-KR" altLang="en-US" dirty="0"/>
          </a:p>
        </p:txBody>
      </p:sp>
      <p:sp>
        <p:nvSpPr>
          <p:cNvPr id="10" name="제목 1"/>
          <p:cNvSpPr txBox="1">
            <a:spLocks/>
          </p:cNvSpPr>
          <p:nvPr/>
        </p:nvSpPr>
        <p:spPr>
          <a:xfrm>
            <a:off x="476394" y="247841"/>
            <a:ext cx="9149744" cy="15070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>
            <a:lvl1pPr algn="l" defTabSz="457200" rtl="0" eaLnBrk="1" latinLnBrk="1" hangingPunct="1">
              <a:spcBef>
                <a:spcPct val="0"/>
              </a:spcBef>
              <a:buNone/>
              <a:defRPr sz="3600" kern="1200" cap="all">
                <a:ln w="3175" cmpd="sng">
                  <a:noFill/>
                </a:ln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defRPr>
            </a:lvl1pPr>
            <a:lvl2pPr eaLnBrk="1" latinLnBrk="1" hangingPunct="1">
              <a:defRPr>
                <a:solidFill>
                  <a:schemeClr val="tx2"/>
                </a:solidFill>
              </a:defRPr>
            </a:lvl2pPr>
            <a:lvl3pPr eaLnBrk="1" latinLnBrk="1" hangingPunct="1">
              <a:defRPr>
                <a:solidFill>
                  <a:schemeClr val="tx2"/>
                </a:solidFill>
              </a:defRPr>
            </a:lvl3pPr>
            <a:lvl4pPr eaLnBrk="1" latinLnBrk="1" hangingPunct="1">
              <a:defRPr>
                <a:solidFill>
                  <a:schemeClr val="tx2"/>
                </a:solidFill>
              </a:defRPr>
            </a:lvl4pPr>
            <a:lvl5pPr eaLnBrk="1" latinLnBrk="1" hangingPunct="1">
              <a:defRPr>
                <a:solidFill>
                  <a:schemeClr val="tx2"/>
                </a:solidFill>
              </a:defRPr>
            </a:lvl5pPr>
            <a:lvl6pPr eaLnBrk="1" latinLnBrk="1" hangingPunct="1">
              <a:defRPr>
                <a:solidFill>
                  <a:schemeClr val="tx2"/>
                </a:solidFill>
              </a:defRPr>
            </a:lvl6pPr>
            <a:lvl7pPr eaLnBrk="1" latinLnBrk="1" hangingPunct="1">
              <a:defRPr>
                <a:solidFill>
                  <a:schemeClr val="tx2"/>
                </a:solidFill>
              </a:defRPr>
            </a:lvl7pPr>
            <a:lvl8pPr eaLnBrk="1" latinLnBrk="1" hangingPunct="1">
              <a:defRPr>
                <a:solidFill>
                  <a:schemeClr val="tx2"/>
                </a:solidFill>
              </a:defRPr>
            </a:lvl8pPr>
            <a:lvl9pPr eaLnBrk="1" latin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en-US" altLang="ko-KR" dirty="0" smtClean="0"/>
              <a:t>APM</a:t>
            </a:r>
            <a:r>
              <a:rPr lang="ko-KR" altLang="en-US" dirty="0" smtClean="0"/>
              <a:t>을 이용한 게시판 만들기</a:t>
            </a:r>
            <a:endParaRPr lang="ko-KR" alt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1027134" y="1916482"/>
            <a:ext cx="9118948" cy="28007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600" dirty="0"/>
              <a:t>insert into board(</a:t>
            </a:r>
            <a:r>
              <a:rPr lang="en-US" altLang="ko-KR" sz="1600" dirty="0" err="1"/>
              <a:t>prod_img</a:t>
            </a:r>
            <a:r>
              <a:rPr lang="en-US" altLang="ko-KR" sz="1600" dirty="0"/>
              <a:t>, </a:t>
            </a:r>
            <a:r>
              <a:rPr lang="en-US" altLang="ko-KR" sz="1600" dirty="0" err="1"/>
              <a:t>title,contents,write_name,prod_price</a:t>
            </a:r>
            <a:r>
              <a:rPr lang="en-US" altLang="ko-KR" sz="1600" dirty="0"/>
              <a:t>,</a:t>
            </a:r>
          </a:p>
          <a:p>
            <a:r>
              <a:rPr lang="en-US" altLang="ko-KR" sz="1600" dirty="0" err="1"/>
              <a:t>deli_price,reg_date</a:t>
            </a:r>
            <a:r>
              <a:rPr lang="en-US" altLang="ko-KR" sz="1600" dirty="0"/>
              <a:t>, </a:t>
            </a:r>
            <a:r>
              <a:rPr lang="en-US" altLang="ko-KR" sz="1600" dirty="0" err="1"/>
              <a:t>read_num</a:t>
            </a:r>
            <a:r>
              <a:rPr lang="en-US" altLang="ko-KR" sz="1600" dirty="0"/>
              <a:t>) values</a:t>
            </a:r>
          </a:p>
          <a:p>
            <a:r>
              <a:rPr lang="en-US" altLang="ko-KR" sz="1600" dirty="0"/>
              <a:t>('php.jpg','[</a:t>
            </a:r>
            <a:r>
              <a:rPr lang="ko-KR" altLang="en-US" sz="1600" dirty="0"/>
              <a:t>한빛</a:t>
            </a:r>
            <a:r>
              <a:rPr lang="en-US" altLang="ko-KR" sz="1600" dirty="0"/>
              <a:t>] PHP </a:t>
            </a:r>
            <a:r>
              <a:rPr lang="ko-KR" altLang="en-US" sz="1600" dirty="0"/>
              <a:t>프로그래밍 입문</a:t>
            </a:r>
            <a:r>
              <a:rPr lang="en-US" altLang="ko-KR" sz="1600" dirty="0"/>
              <a:t>','PHP </a:t>
            </a:r>
            <a:r>
              <a:rPr lang="ko-KR" altLang="en-US" sz="1600" dirty="0"/>
              <a:t>기초부터</a:t>
            </a:r>
            <a:r>
              <a:rPr lang="en-US" altLang="ko-KR" sz="1600" dirty="0"/>
              <a:t>','</a:t>
            </a:r>
            <a:r>
              <a:rPr lang="ko-KR" altLang="en-US" sz="1600" dirty="0" err="1"/>
              <a:t>황길수</a:t>
            </a:r>
            <a:r>
              <a:rPr lang="ko-KR" altLang="en-US" sz="1600" dirty="0"/>
              <a:t> 저</a:t>
            </a:r>
            <a:r>
              <a:rPr lang="en-US" altLang="ko-KR" sz="1600" dirty="0"/>
              <a:t>',25000,2500,sysdate(),0)</a:t>
            </a:r>
          </a:p>
          <a:p>
            <a:endParaRPr lang="en-US" altLang="ko-KR" sz="1600" dirty="0"/>
          </a:p>
          <a:p>
            <a:r>
              <a:rPr lang="en-US" altLang="ko-KR" sz="1600" dirty="0"/>
              <a:t>insert into board(</a:t>
            </a:r>
            <a:r>
              <a:rPr lang="en-US" altLang="ko-KR" sz="1600" dirty="0" err="1"/>
              <a:t>prod_img</a:t>
            </a:r>
            <a:r>
              <a:rPr lang="en-US" altLang="ko-KR" sz="1600" dirty="0"/>
              <a:t>, </a:t>
            </a:r>
            <a:r>
              <a:rPr lang="en-US" altLang="ko-KR" sz="1600" dirty="0" err="1"/>
              <a:t>title,contents,write_name,prod_price</a:t>
            </a:r>
            <a:r>
              <a:rPr lang="en-US" altLang="ko-KR" sz="1600" dirty="0"/>
              <a:t>,</a:t>
            </a:r>
          </a:p>
          <a:p>
            <a:r>
              <a:rPr lang="en-US" altLang="ko-KR" sz="1600" dirty="0" err="1"/>
              <a:t>deli_price,reg_date</a:t>
            </a:r>
            <a:r>
              <a:rPr lang="en-US" altLang="ko-KR" sz="1600" dirty="0"/>
              <a:t>, </a:t>
            </a:r>
            <a:r>
              <a:rPr lang="en-US" altLang="ko-KR" sz="1600" dirty="0" err="1"/>
              <a:t>read_num</a:t>
            </a:r>
            <a:r>
              <a:rPr lang="en-US" altLang="ko-KR" sz="1600" dirty="0"/>
              <a:t>) values</a:t>
            </a:r>
          </a:p>
          <a:p>
            <a:r>
              <a:rPr lang="en-US" altLang="ko-KR" sz="1600" dirty="0"/>
              <a:t>('html.jpg','[</a:t>
            </a:r>
            <a:r>
              <a:rPr lang="ko-KR" altLang="en-US" sz="1600" dirty="0"/>
              <a:t>한빛</a:t>
            </a:r>
            <a:r>
              <a:rPr lang="en-US" altLang="ko-KR" sz="1600" dirty="0"/>
              <a:t>] HTML CSS for </a:t>
            </a:r>
            <a:r>
              <a:rPr lang="en-US" altLang="ko-KR" sz="1600" dirty="0" err="1"/>
              <a:t>Beginner','HTML</a:t>
            </a:r>
            <a:r>
              <a:rPr lang="en-US" altLang="ko-KR" sz="1600" dirty="0"/>
              <a:t> </a:t>
            </a:r>
            <a:r>
              <a:rPr lang="ko-KR" altLang="en-US" sz="1600" dirty="0"/>
              <a:t>기초부터</a:t>
            </a:r>
            <a:r>
              <a:rPr lang="en-US" altLang="ko-KR" sz="1600" dirty="0"/>
              <a:t>','</a:t>
            </a:r>
            <a:r>
              <a:rPr lang="ko-KR" altLang="en-US" sz="1600" dirty="0" err="1"/>
              <a:t>황재수</a:t>
            </a:r>
            <a:r>
              <a:rPr lang="ko-KR" altLang="en-US" sz="1600" dirty="0"/>
              <a:t> 저</a:t>
            </a:r>
            <a:r>
              <a:rPr lang="en-US" altLang="ko-KR" sz="1600" dirty="0"/>
              <a:t>',25000,2500,sysdate(),0)</a:t>
            </a:r>
          </a:p>
          <a:p>
            <a:endParaRPr lang="en-US" altLang="ko-KR" sz="1600" dirty="0"/>
          </a:p>
          <a:p>
            <a:r>
              <a:rPr lang="en-US" altLang="ko-KR" sz="1600" dirty="0"/>
              <a:t>insert into board(</a:t>
            </a:r>
            <a:r>
              <a:rPr lang="en-US" altLang="ko-KR" sz="1600" dirty="0" err="1"/>
              <a:t>prod_img</a:t>
            </a:r>
            <a:r>
              <a:rPr lang="en-US" altLang="ko-KR" sz="1600" dirty="0"/>
              <a:t>, </a:t>
            </a:r>
            <a:r>
              <a:rPr lang="en-US" altLang="ko-KR" sz="1600" dirty="0" err="1"/>
              <a:t>title,contents,write_name,prod_price</a:t>
            </a:r>
            <a:r>
              <a:rPr lang="en-US" altLang="ko-KR" sz="1600" dirty="0"/>
              <a:t>,</a:t>
            </a:r>
          </a:p>
          <a:p>
            <a:r>
              <a:rPr lang="en-US" altLang="ko-KR" sz="1600" dirty="0" err="1"/>
              <a:t>deli_price,reg_date</a:t>
            </a:r>
            <a:r>
              <a:rPr lang="en-US" altLang="ko-KR" sz="1600" dirty="0"/>
              <a:t>, </a:t>
            </a:r>
            <a:r>
              <a:rPr lang="en-US" altLang="ko-KR" sz="1600" dirty="0" err="1"/>
              <a:t>read_num</a:t>
            </a:r>
            <a:r>
              <a:rPr lang="en-US" altLang="ko-KR" sz="1600" dirty="0"/>
              <a:t>) values</a:t>
            </a:r>
          </a:p>
          <a:p>
            <a:r>
              <a:rPr lang="en-US" altLang="ko-KR" sz="1600" dirty="0"/>
              <a:t>('java.jpg','[</a:t>
            </a:r>
            <a:r>
              <a:rPr lang="ko-KR" altLang="en-US" sz="1600" dirty="0"/>
              <a:t>한빛</a:t>
            </a:r>
            <a:r>
              <a:rPr lang="en-US" altLang="ko-KR" sz="1600" dirty="0"/>
              <a:t>] </a:t>
            </a:r>
            <a:r>
              <a:rPr lang="ko-KR" altLang="en-US" sz="1600" dirty="0"/>
              <a:t>자바프로그래밍 입문</a:t>
            </a:r>
            <a:r>
              <a:rPr lang="en-US" altLang="ko-KR" sz="1600" dirty="0"/>
              <a:t>','</a:t>
            </a:r>
            <a:r>
              <a:rPr lang="ko-KR" altLang="en-US" sz="1600" dirty="0"/>
              <a:t>자바 기초부터</a:t>
            </a:r>
            <a:r>
              <a:rPr lang="en-US" altLang="ko-KR" sz="1600" dirty="0"/>
              <a:t>','</a:t>
            </a:r>
            <a:r>
              <a:rPr lang="ko-KR" altLang="en-US" sz="1600" dirty="0" err="1"/>
              <a:t>황일청</a:t>
            </a:r>
            <a:r>
              <a:rPr lang="ko-KR" altLang="en-US" sz="1600" dirty="0"/>
              <a:t> 저</a:t>
            </a:r>
            <a:r>
              <a:rPr lang="en-US" altLang="ko-KR" sz="1600" dirty="0"/>
              <a:t>',62000,4500,sysdate(),0)</a:t>
            </a:r>
            <a:endParaRPr lang="en-US" altLang="ko-KR" sz="1600" dirty="0"/>
          </a:p>
        </p:txBody>
      </p:sp>
    </p:spTree>
    <p:extLst>
      <p:ext uri="{BB962C8B-B14F-4D97-AF65-F5344CB8AC3E}">
        <p14:creationId xmlns:p14="http://schemas.microsoft.com/office/powerpoint/2010/main" val="28736825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872723" y="1207620"/>
            <a:ext cx="500810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dirty="0" smtClean="0"/>
              <a:t>1. </a:t>
            </a:r>
            <a:r>
              <a:rPr lang="ko-KR" altLang="en-US" dirty="0" smtClean="0"/>
              <a:t>상품 </a:t>
            </a:r>
            <a:r>
              <a:rPr lang="ko-KR" altLang="en-US" dirty="0" err="1" smtClean="0"/>
              <a:t>목록페이지</a:t>
            </a:r>
            <a:r>
              <a:rPr lang="en-US" altLang="ko-KR" dirty="0" smtClean="0"/>
              <a:t>-html </a:t>
            </a:r>
            <a:r>
              <a:rPr lang="ko-KR" altLang="en-US" dirty="0" smtClean="0"/>
              <a:t>소스에 </a:t>
            </a:r>
            <a:r>
              <a:rPr lang="en-US" altLang="ko-KR" dirty="0" err="1" smtClean="0"/>
              <a:t>php</a:t>
            </a:r>
            <a:r>
              <a:rPr lang="en-US" altLang="ko-KR" dirty="0" smtClean="0"/>
              <a:t> </a:t>
            </a:r>
            <a:r>
              <a:rPr lang="ko-KR" altLang="en-US" dirty="0" smtClean="0"/>
              <a:t>코드 넣기</a:t>
            </a:r>
            <a:endParaRPr lang="en-US" altLang="ko-KR" dirty="0" smtClean="0"/>
          </a:p>
        </p:txBody>
      </p:sp>
      <p:sp>
        <p:nvSpPr>
          <p:cNvPr id="4" name="TextBox 3"/>
          <p:cNvSpPr txBox="1"/>
          <p:nvPr/>
        </p:nvSpPr>
        <p:spPr>
          <a:xfrm>
            <a:off x="1027134" y="2480153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ko-KR" altLang="en-US" dirty="0"/>
          </a:p>
        </p:txBody>
      </p:sp>
      <p:sp>
        <p:nvSpPr>
          <p:cNvPr id="10" name="제목 1"/>
          <p:cNvSpPr txBox="1">
            <a:spLocks/>
          </p:cNvSpPr>
          <p:nvPr/>
        </p:nvSpPr>
        <p:spPr>
          <a:xfrm>
            <a:off x="476394" y="247841"/>
            <a:ext cx="9149744" cy="15070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>
            <a:lvl1pPr algn="l" defTabSz="457200" rtl="0" eaLnBrk="1" latinLnBrk="1" hangingPunct="1">
              <a:spcBef>
                <a:spcPct val="0"/>
              </a:spcBef>
              <a:buNone/>
              <a:defRPr sz="3600" kern="1200" cap="all">
                <a:ln w="3175" cmpd="sng">
                  <a:noFill/>
                </a:ln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defRPr>
            </a:lvl1pPr>
            <a:lvl2pPr eaLnBrk="1" latinLnBrk="1" hangingPunct="1">
              <a:defRPr>
                <a:solidFill>
                  <a:schemeClr val="tx2"/>
                </a:solidFill>
              </a:defRPr>
            </a:lvl2pPr>
            <a:lvl3pPr eaLnBrk="1" latinLnBrk="1" hangingPunct="1">
              <a:defRPr>
                <a:solidFill>
                  <a:schemeClr val="tx2"/>
                </a:solidFill>
              </a:defRPr>
            </a:lvl3pPr>
            <a:lvl4pPr eaLnBrk="1" latinLnBrk="1" hangingPunct="1">
              <a:defRPr>
                <a:solidFill>
                  <a:schemeClr val="tx2"/>
                </a:solidFill>
              </a:defRPr>
            </a:lvl4pPr>
            <a:lvl5pPr eaLnBrk="1" latinLnBrk="1" hangingPunct="1">
              <a:defRPr>
                <a:solidFill>
                  <a:schemeClr val="tx2"/>
                </a:solidFill>
              </a:defRPr>
            </a:lvl5pPr>
            <a:lvl6pPr eaLnBrk="1" latinLnBrk="1" hangingPunct="1">
              <a:defRPr>
                <a:solidFill>
                  <a:schemeClr val="tx2"/>
                </a:solidFill>
              </a:defRPr>
            </a:lvl6pPr>
            <a:lvl7pPr eaLnBrk="1" latinLnBrk="1" hangingPunct="1">
              <a:defRPr>
                <a:solidFill>
                  <a:schemeClr val="tx2"/>
                </a:solidFill>
              </a:defRPr>
            </a:lvl7pPr>
            <a:lvl8pPr eaLnBrk="1" latinLnBrk="1" hangingPunct="1">
              <a:defRPr>
                <a:solidFill>
                  <a:schemeClr val="tx2"/>
                </a:solidFill>
              </a:defRPr>
            </a:lvl8pPr>
            <a:lvl9pPr eaLnBrk="1" latin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en-US" altLang="ko-KR" dirty="0" smtClean="0"/>
              <a:t>APM</a:t>
            </a:r>
            <a:r>
              <a:rPr lang="ko-KR" altLang="en-US" dirty="0" smtClean="0"/>
              <a:t>을 이용한 게시판 만들기</a:t>
            </a:r>
            <a:endParaRPr lang="ko-KR" alt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1027134" y="1754908"/>
            <a:ext cx="9118948" cy="46628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900" dirty="0">
                <a:latin typeface="+mj-ea"/>
                <a:ea typeface="+mj-ea"/>
              </a:rPr>
              <a:t>&lt;?</a:t>
            </a:r>
            <a:r>
              <a:rPr lang="en-US" altLang="ko-KR" sz="900" dirty="0" err="1">
                <a:latin typeface="+mj-ea"/>
                <a:ea typeface="+mj-ea"/>
              </a:rPr>
              <a:t>php</a:t>
            </a:r>
            <a:endParaRPr lang="en-US" altLang="ko-KR" sz="900" dirty="0">
              <a:latin typeface="+mj-ea"/>
              <a:ea typeface="+mj-ea"/>
            </a:endParaRPr>
          </a:p>
          <a:p>
            <a:r>
              <a:rPr lang="en-US" altLang="ko-KR" sz="900" dirty="0">
                <a:latin typeface="+mj-ea"/>
                <a:ea typeface="+mj-ea"/>
              </a:rPr>
              <a:t>include $_SERVER['DOCUMENT_ROOT'].'/shopping/</a:t>
            </a:r>
            <a:r>
              <a:rPr lang="en-US" altLang="ko-KR" sz="900" dirty="0" err="1">
                <a:latin typeface="+mj-ea"/>
                <a:ea typeface="+mj-ea"/>
              </a:rPr>
              <a:t>dbconn.php</a:t>
            </a:r>
            <a:r>
              <a:rPr lang="en-US" altLang="ko-KR" sz="900" dirty="0">
                <a:latin typeface="+mj-ea"/>
                <a:ea typeface="+mj-ea"/>
              </a:rPr>
              <a:t>';</a:t>
            </a:r>
          </a:p>
          <a:p>
            <a:r>
              <a:rPr lang="en-US" altLang="ko-KR" sz="900" dirty="0">
                <a:latin typeface="+mj-ea"/>
                <a:ea typeface="+mj-ea"/>
              </a:rPr>
              <a:t>$query = "SELECT * FROM board order by </a:t>
            </a:r>
            <a:r>
              <a:rPr lang="en-US" altLang="ko-KR" sz="900" dirty="0" err="1">
                <a:latin typeface="+mj-ea"/>
                <a:ea typeface="+mj-ea"/>
              </a:rPr>
              <a:t>prod_idx</a:t>
            </a:r>
            <a:r>
              <a:rPr lang="en-US" altLang="ko-KR" sz="900" dirty="0">
                <a:latin typeface="+mj-ea"/>
                <a:ea typeface="+mj-ea"/>
              </a:rPr>
              <a:t> </a:t>
            </a:r>
            <a:r>
              <a:rPr lang="en-US" altLang="ko-KR" sz="900" dirty="0" err="1">
                <a:latin typeface="+mj-ea"/>
                <a:ea typeface="+mj-ea"/>
              </a:rPr>
              <a:t>desc</a:t>
            </a:r>
            <a:r>
              <a:rPr lang="en-US" altLang="ko-KR" sz="900" dirty="0">
                <a:latin typeface="+mj-ea"/>
                <a:ea typeface="+mj-ea"/>
              </a:rPr>
              <a:t>";</a:t>
            </a:r>
          </a:p>
          <a:p>
            <a:r>
              <a:rPr lang="en-US" altLang="ko-KR" sz="900" dirty="0">
                <a:latin typeface="+mj-ea"/>
                <a:ea typeface="+mj-ea"/>
              </a:rPr>
              <a:t>$result = </a:t>
            </a:r>
            <a:r>
              <a:rPr lang="en-US" altLang="ko-KR" sz="900" dirty="0" err="1">
                <a:latin typeface="+mj-ea"/>
                <a:ea typeface="+mj-ea"/>
              </a:rPr>
              <a:t>mysqli_query</a:t>
            </a:r>
            <a:r>
              <a:rPr lang="en-US" altLang="ko-KR" sz="900" dirty="0">
                <a:latin typeface="+mj-ea"/>
                <a:ea typeface="+mj-ea"/>
              </a:rPr>
              <a:t>($conn, $query);</a:t>
            </a:r>
          </a:p>
          <a:p>
            <a:r>
              <a:rPr lang="en-US" altLang="ko-KR" sz="900" dirty="0">
                <a:latin typeface="+mj-ea"/>
                <a:ea typeface="+mj-ea"/>
              </a:rPr>
              <a:t>?&gt;</a:t>
            </a:r>
          </a:p>
          <a:p>
            <a:r>
              <a:rPr lang="en-US" altLang="ko-KR" sz="900" dirty="0">
                <a:latin typeface="+mj-ea"/>
                <a:ea typeface="+mj-ea"/>
              </a:rPr>
              <a:t>&lt;!DOCTYPE html&gt;</a:t>
            </a:r>
          </a:p>
          <a:p>
            <a:r>
              <a:rPr lang="en-US" altLang="ko-KR" sz="900" dirty="0">
                <a:latin typeface="+mj-ea"/>
                <a:ea typeface="+mj-ea"/>
              </a:rPr>
              <a:t>&lt;html&gt;</a:t>
            </a:r>
          </a:p>
          <a:p>
            <a:r>
              <a:rPr lang="en-US" altLang="ko-KR" sz="900" dirty="0">
                <a:latin typeface="+mj-ea"/>
                <a:ea typeface="+mj-ea"/>
              </a:rPr>
              <a:t>&lt;head&gt;</a:t>
            </a:r>
          </a:p>
          <a:p>
            <a:r>
              <a:rPr lang="en-US" altLang="ko-KR" sz="900" dirty="0">
                <a:latin typeface="+mj-ea"/>
                <a:ea typeface="+mj-ea"/>
              </a:rPr>
              <a:t>&lt;meta charset='utf-8'&gt;</a:t>
            </a:r>
          </a:p>
          <a:p>
            <a:r>
              <a:rPr lang="en-US" altLang="ko-KR" sz="900" dirty="0">
                <a:latin typeface="+mj-ea"/>
                <a:ea typeface="+mj-ea"/>
              </a:rPr>
              <a:t>&lt;style&gt;</a:t>
            </a:r>
          </a:p>
          <a:p>
            <a:r>
              <a:rPr lang="en-US" altLang="ko-KR" sz="900" dirty="0">
                <a:latin typeface="+mj-ea"/>
                <a:ea typeface="+mj-ea"/>
              </a:rPr>
              <a:t>* {</a:t>
            </a:r>
          </a:p>
          <a:p>
            <a:r>
              <a:rPr lang="en-US" altLang="ko-KR" sz="900" dirty="0">
                <a:latin typeface="+mj-ea"/>
                <a:ea typeface="+mj-ea"/>
              </a:rPr>
              <a:t>    margin:0;</a:t>
            </a:r>
          </a:p>
          <a:p>
            <a:r>
              <a:rPr lang="en-US" altLang="ko-KR" sz="900" dirty="0">
                <a:latin typeface="+mj-ea"/>
                <a:ea typeface="+mj-ea"/>
              </a:rPr>
              <a:t>    padding:0;</a:t>
            </a:r>
          </a:p>
          <a:p>
            <a:r>
              <a:rPr lang="en-US" altLang="ko-KR" sz="900" dirty="0">
                <a:latin typeface="+mj-ea"/>
                <a:ea typeface="+mj-ea"/>
              </a:rPr>
              <a:t>}</a:t>
            </a:r>
          </a:p>
          <a:p>
            <a:r>
              <a:rPr lang="en-US" altLang="ko-KR" sz="900" dirty="0" err="1">
                <a:latin typeface="+mj-ea"/>
                <a:ea typeface="+mj-ea"/>
              </a:rPr>
              <a:t>ul</a:t>
            </a:r>
            <a:r>
              <a:rPr lang="en-US" altLang="ko-KR" sz="900" dirty="0">
                <a:latin typeface="+mj-ea"/>
                <a:ea typeface="+mj-ea"/>
              </a:rPr>
              <a:t> {</a:t>
            </a:r>
          </a:p>
          <a:p>
            <a:r>
              <a:rPr lang="en-US" altLang="ko-KR" sz="900" dirty="0">
                <a:latin typeface="+mj-ea"/>
                <a:ea typeface="+mj-ea"/>
              </a:rPr>
              <a:t>    list-style-type: none;</a:t>
            </a:r>
          </a:p>
          <a:p>
            <a:r>
              <a:rPr lang="en-US" altLang="ko-KR" sz="900" dirty="0">
                <a:latin typeface="+mj-ea"/>
                <a:ea typeface="+mj-ea"/>
              </a:rPr>
              <a:t>}</a:t>
            </a:r>
          </a:p>
          <a:p>
            <a:r>
              <a:rPr lang="en-US" altLang="ko-KR" sz="900" dirty="0">
                <a:latin typeface="+mj-ea"/>
                <a:ea typeface="+mj-ea"/>
              </a:rPr>
              <a:t>#</a:t>
            </a:r>
            <a:r>
              <a:rPr lang="en-US" altLang="ko-KR" sz="900" dirty="0" err="1">
                <a:latin typeface="+mj-ea"/>
                <a:ea typeface="+mj-ea"/>
              </a:rPr>
              <a:t>main_title</a:t>
            </a:r>
            <a:r>
              <a:rPr lang="en-US" altLang="ko-KR" sz="900" dirty="0">
                <a:latin typeface="+mj-ea"/>
                <a:ea typeface="+mj-ea"/>
              </a:rPr>
              <a:t> {</a:t>
            </a:r>
          </a:p>
          <a:p>
            <a:r>
              <a:rPr lang="en-US" altLang="ko-KR" sz="900" dirty="0">
                <a:latin typeface="+mj-ea"/>
                <a:ea typeface="+mj-ea"/>
              </a:rPr>
              <a:t>    font-family:'</a:t>
            </a:r>
            <a:r>
              <a:rPr lang="ko-KR" altLang="en-US" sz="900" dirty="0" err="1">
                <a:latin typeface="+mj-ea"/>
                <a:ea typeface="+mj-ea"/>
              </a:rPr>
              <a:t>맑은고딕</a:t>
            </a:r>
            <a:r>
              <a:rPr lang="en-US" altLang="ko-KR" sz="900" dirty="0">
                <a:latin typeface="+mj-ea"/>
                <a:ea typeface="+mj-ea"/>
              </a:rPr>
              <a:t>';</a:t>
            </a:r>
          </a:p>
          <a:p>
            <a:r>
              <a:rPr lang="en-US" altLang="ko-KR" sz="900" dirty="0">
                <a:latin typeface="+mj-ea"/>
                <a:ea typeface="+mj-ea"/>
              </a:rPr>
              <a:t>    margin:10px;</a:t>
            </a:r>
          </a:p>
          <a:p>
            <a:r>
              <a:rPr lang="en-US" altLang="ko-KR" sz="900" dirty="0">
                <a:latin typeface="+mj-ea"/>
                <a:ea typeface="+mj-ea"/>
              </a:rPr>
              <a:t>    padding-bottom:6px;</a:t>
            </a:r>
          </a:p>
          <a:p>
            <a:r>
              <a:rPr lang="en-US" altLang="ko-KR" sz="900" dirty="0">
                <a:latin typeface="+mj-ea"/>
                <a:ea typeface="+mj-ea"/>
              </a:rPr>
              <a:t>    </a:t>
            </a:r>
            <a:r>
              <a:rPr lang="en-US" altLang="ko-KR" sz="900" dirty="0" err="1">
                <a:latin typeface="+mj-ea"/>
                <a:ea typeface="+mj-ea"/>
              </a:rPr>
              <a:t>border-bottom:solid</a:t>
            </a:r>
            <a:r>
              <a:rPr lang="en-US" altLang="ko-KR" sz="900" dirty="0">
                <a:latin typeface="+mj-ea"/>
                <a:ea typeface="+mj-ea"/>
              </a:rPr>
              <a:t> 2px #</a:t>
            </a:r>
            <a:r>
              <a:rPr lang="en-US" altLang="ko-KR" sz="900" dirty="0" err="1">
                <a:latin typeface="+mj-ea"/>
                <a:ea typeface="+mj-ea"/>
              </a:rPr>
              <a:t>aaaaaa</a:t>
            </a:r>
            <a:r>
              <a:rPr lang="en-US" altLang="ko-KR" sz="900" dirty="0">
                <a:latin typeface="+mj-ea"/>
                <a:ea typeface="+mj-ea"/>
              </a:rPr>
              <a:t>;</a:t>
            </a:r>
          </a:p>
          <a:p>
            <a:r>
              <a:rPr lang="en-US" altLang="ko-KR" sz="900" dirty="0">
                <a:latin typeface="+mj-ea"/>
                <a:ea typeface="+mj-ea"/>
              </a:rPr>
              <a:t>}</a:t>
            </a:r>
          </a:p>
          <a:p>
            <a:r>
              <a:rPr lang="en-US" altLang="ko-KR" sz="900" dirty="0">
                <a:latin typeface="+mj-ea"/>
                <a:ea typeface="+mj-ea"/>
              </a:rPr>
              <a:t>.</a:t>
            </a:r>
            <a:r>
              <a:rPr lang="en-US" altLang="ko-KR" sz="900" dirty="0" err="1">
                <a:latin typeface="+mj-ea"/>
                <a:ea typeface="+mj-ea"/>
              </a:rPr>
              <a:t>list_item</a:t>
            </a:r>
            <a:r>
              <a:rPr lang="en-US" altLang="ko-KR" sz="900" dirty="0">
                <a:latin typeface="+mj-ea"/>
                <a:ea typeface="+mj-ea"/>
              </a:rPr>
              <a:t> {</a:t>
            </a:r>
          </a:p>
          <a:p>
            <a:r>
              <a:rPr lang="en-US" altLang="ko-KR" sz="900" dirty="0">
                <a:latin typeface="+mj-ea"/>
                <a:ea typeface="+mj-ea"/>
              </a:rPr>
              <a:t>  clear: both;</a:t>
            </a:r>
          </a:p>
          <a:p>
            <a:r>
              <a:rPr lang="en-US" altLang="ko-KR" sz="900" dirty="0">
                <a:latin typeface="+mj-ea"/>
                <a:ea typeface="+mj-ea"/>
              </a:rPr>
              <a:t>    height: 130px;</a:t>
            </a:r>
          </a:p>
          <a:p>
            <a:r>
              <a:rPr lang="en-US" altLang="ko-KR" sz="900" dirty="0">
                <a:latin typeface="+mj-ea"/>
                <a:ea typeface="+mj-ea"/>
              </a:rPr>
              <a:t>    margin: 10px;</a:t>
            </a:r>
          </a:p>
          <a:p>
            <a:r>
              <a:rPr lang="en-US" altLang="ko-KR" sz="900" dirty="0">
                <a:latin typeface="+mj-ea"/>
                <a:ea typeface="+mj-ea"/>
              </a:rPr>
              <a:t>    border-bottom: solid 1px #</a:t>
            </a:r>
            <a:r>
              <a:rPr lang="en-US" altLang="ko-KR" sz="900" dirty="0" err="1">
                <a:latin typeface="+mj-ea"/>
                <a:ea typeface="+mj-ea"/>
              </a:rPr>
              <a:t>cccccc</a:t>
            </a:r>
            <a:r>
              <a:rPr lang="en-US" altLang="ko-KR" sz="900" dirty="0">
                <a:latin typeface="+mj-ea"/>
                <a:ea typeface="+mj-ea"/>
              </a:rPr>
              <a:t>;</a:t>
            </a:r>
          </a:p>
          <a:p>
            <a:r>
              <a:rPr lang="en-US" altLang="ko-KR" sz="900" dirty="0">
                <a:latin typeface="+mj-ea"/>
                <a:ea typeface="+mj-ea"/>
              </a:rPr>
              <a:t>}</a:t>
            </a:r>
          </a:p>
          <a:p>
            <a:r>
              <a:rPr lang="en-US" altLang="ko-KR" sz="900" dirty="0">
                <a:latin typeface="+mj-ea"/>
                <a:ea typeface="+mj-ea"/>
              </a:rPr>
              <a:t>.image {</a:t>
            </a:r>
          </a:p>
          <a:p>
            <a:r>
              <a:rPr lang="en-US" altLang="ko-KR" sz="900" dirty="0">
                <a:latin typeface="+mj-ea"/>
                <a:ea typeface="+mj-ea"/>
              </a:rPr>
              <a:t>    </a:t>
            </a:r>
            <a:r>
              <a:rPr lang="en-US" altLang="ko-KR" sz="900" dirty="0" err="1">
                <a:latin typeface="+mj-ea"/>
                <a:ea typeface="+mj-ea"/>
              </a:rPr>
              <a:t>float:left</a:t>
            </a:r>
            <a:r>
              <a:rPr lang="en-US" altLang="ko-KR" sz="900" dirty="0">
                <a:latin typeface="+mj-ea"/>
                <a:ea typeface="+mj-ea"/>
              </a:rPr>
              <a:t>;</a:t>
            </a:r>
          </a:p>
          <a:p>
            <a:r>
              <a:rPr lang="en-US" altLang="ko-KR" sz="900" dirty="0">
                <a:latin typeface="+mj-ea"/>
                <a:ea typeface="+mj-ea"/>
              </a:rPr>
              <a:t>    width: 100px;</a:t>
            </a:r>
          </a:p>
          <a:p>
            <a:r>
              <a:rPr lang="en-US" altLang="ko-KR" sz="900" dirty="0" smtClean="0">
                <a:latin typeface="+mj-ea"/>
                <a:ea typeface="+mj-ea"/>
              </a:rPr>
              <a:t>}</a:t>
            </a:r>
            <a:endParaRPr lang="en-US" altLang="ko-KR" sz="900" dirty="0">
              <a:latin typeface="+mj-ea"/>
              <a:ea typeface="+mj-ea"/>
            </a:endParaRPr>
          </a:p>
        </p:txBody>
      </p:sp>
    </p:spTree>
    <p:extLst>
      <p:ext uri="{BB962C8B-B14F-4D97-AF65-F5344CB8AC3E}">
        <p14:creationId xmlns:p14="http://schemas.microsoft.com/office/powerpoint/2010/main" val="18090279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872723" y="1207620"/>
            <a:ext cx="500810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dirty="0" smtClean="0"/>
              <a:t>1. </a:t>
            </a:r>
            <a:r>
              <a:rPr lang="ko-KR" altLang="en-US" dirty="0" smtClean="0"/>
              <a:t>상품 </a:t>
            </a:r>
            <a:r>
              <a:rPr lang="ko-KR" altLang="en-US" dirty="0" err="1" smtClean="0"/>
              <a:t>목록페이지</a:t>
            </a:r>
            <a:r>
              <a:rPr lang="en-US" altLang="ko-KR" dirty="0" smtClean="0"/>
              <a:t>-html </a:t>
            </a:r>
            <a:r>
              <a:rPr lang="ko-KR" altLang="en-US" dirty="0" smtClean="0"/>
              <a:t>소스에 </a:t>
            </a:r>
            <a:r>
              <a:rPr lang="en-US" altLang="ko-KR" dirty="0" err="1" smtClean="0"/>
              <a:t>php</a:t>
            </a:r>
            <a:r>
              <a:rPr lang="en-US" altLang="ko-KR" dirty="0" smtClean="0"/>
              <a:t> </a:t>
            </a:r>
            <a:r>
              <a:rPr lang="ko-KR" altLang="en-US" dirty="0" smtClean="0"/>
              <a:t>코드 넣기</a:t>
            </a:r>
            <a:endParaRPr lang="en-US" altLang="ko-KR" dirty="0" smtClean="0"/>
          </a:p>
        </p:txBody>
      </p:sp>
      <p:sp>
        <p:nvSpPr>
          <p:cNvPr id="4" name="TextBox 3"/>
          <p:cNvSpPr txBox="1"/>
          <p:nvPr/>
        </p:nvSpPr>
        <p:spPr>
          <a:xfrm>
            <a:off x="1027134" y="2480153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ko-KR" altLang="en-US" dirty="0"/>
          </a:p>
        </p:txBody>
      </p:sp>
      <p:sp>
        <p:nvSpPr>
          <p:cNvPr id="10" name="제목 1"/>
          <p:cNvSpPr txBox="1">
            <a:spLocks/>
          </p:cNvSpPr>
          <p:nvPr/>
        </p:nvSpPr>
        <p:spPr>
          <a:xfrm>
            <a:off x="476394" y="247841"/>
            <a:ext cx="9149744" cy="15070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>
            <a:lvl1pPr algn="l" defTabSz="457200" rtl="0" eaLnBrk="1" latinLnBrk="1" hangingPunct="1">
              <a:spcBef>
                <a:spcPct val="0"/>
              </a:spcBef>
              <a:buNone/>
              <a:defRPr sz="3600" kern="1200" cap="all">
                <a:ln w="3175" cmpd="sng">
                  <a:noFill/>
                </a:ln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defRPr>
            </a:lvl1pPr>
            <a:lvl2pPr eaLnBrk="1" latinLnBrk="1" hangingPunct="1">
              <a:defRPr>
                <a:solidFill>
                  <a:schemeClr val="tx2"/>
                </a:solidFill>
              </a:defRPr>
            </a:lvl2pPr>
            <a:lvl3pPr eaLnBrk="1" latinLnBrk="1" hangingPunct="1">
              <a:defRPr>
                <a:solidFill>
                  <a:schemeClr val="tx2"/>
                </a:solidFill>
              </a:defRPr>
            </a:lvl3pPr>
            <a:lvl4pPr eaLnBrk="1" latinLnBrk="1" hangingPunct="1">
              <a:defRPr>
                <a:solidFill>
                  <a:schemeClr val="tx2"/>
                </a:solidFill>
              </a:defRPr>
            </a:lvl4pPr>
            <a:lvl5pPr eaLnBrk="1" latinLnBrk="1" hangingPunct="1">
              <a:defRPr>
                <a:solidFill>
                  <a:schemeClr val="tx2"/>
                </a:solidFill>
              </a:defRPr>
            </a:lvl5pPr>
            <a:lvl6pPr eaLnBrk="1" latinLnBrk="1" hangingPunct="1">
              <a:defRPr>
                <a:solidFill>
                  <a:schemeClr val="tx2"/>
                </a:solidFill>
              </a:defRPr>
            </a:lvl6pPr>
            <a:lvl7pPr eaLnBrk="1" latinLnBrk="1" hangingPunct="1">
              <a:defRPr>
                <a:solidFill>
                  <a:schemeClr val="tx2"/>
                </a:solidFill>
              </a:defRPr>
            </a:lvl7pPr>
            <a:lvl8pPr eaLnBrk="1" latinLnBrk="1" hangingPunct="1">
              <a:defRPr>
                <a:solidFill>
                  <a:schemeClr val="tx2"/>
                </a:solidFill>
              </a:defRPr>
            </a:lvl8pPr>
            <a:lvl9pPr eaLnBrk="1" latin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en-US" altLang="ko-KR" dirty="0" smtClean="0"/>
              <a:t>APM</a:t>
            </a:r>
            <a:r>
              <a:rPr lang="ko-KR" altLang="en-US" dirty="0" smtClean="0"/>
              <a:t>을 이용한 게시판 만들기</a:t>
            </a:r>
            <a:endParaRPr lang="ko-KR" alt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1027134" y="1592383"/>
            <a:ext cx="9118948" cy="50783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900" dirty="0" smtClean="0">
                <a:latin typeface="+mj-ea"/>
                <a:ea typeface="+mj-ea"/>
              </a:rPr>
              <a:t>.</a:t>
            </a:r>
            <a:r>
              <a:rPr lang="en-US" altLang="ko-KR" sz="900" dirty="0">
                <a:latin typeface="+mj-ea"/>
                <a:ea typeface="+mj-ea"/>
              </a:rPr>
              <a:t>intro </a:t>
            </a:r>
            <a:r>
              <a:rPr lang="en-US" altLang="ko-KR" sz="900" dirty="0" smtClean="0">
                <a:latin typeface="+mj-ea"/>
                <a:ea typeface="+mj-ea"/>
              </a:rPr>
              <a:t>{    </a:t>
            </a:r>
            <a:r>
              <a:rPr lang="en-US" altLang="ko-KR" sz="900" dirty="0" err="1">
                <a:latin typeface="+mj-ea"/>
                <a:ea typeface="+mj-ea"/>
              </a:rPr>
              <a:t>float:left</a:t>
            </a:r>
            <a:r>
              <a:rPr lang="en-US" altLang="ko-KR" sz="900" dirty="0">
                <a:latin typeface="+mj-ea"/>
                <a:ea typeface="+mj-ea"/>
              </a:rPr>
              <a:t>;</a:t>
            </a:r>
          </a:p>
          <a:p>
            <a:r>
              <a:rPr lang="en-US" altLang="ko-KR" sz="900" dirty="0">
                <a:latin typeface="+mj-ea"/>
                <a:ea typeface="+mj-ea"/>
              </a:rPr>
              <a:t>    width: 300px;</a:t>
            </a:r>
          </a:p>
          <a:p>
            <a:r>
              <a:rPr lang="en-US" altLang="ko-KR" sz="900" dirty="0">
                <a:latin typeface="+mj-ea"/>
                <a:ea typeface="+mj-ea"/>
              </a:rPr>
              <a:t>    margin-left:20px</a:t>
            </a:r>
            <a:r>
              <a:rPr lang="en-US" altLang="ko-KR" sz="900" dirty="0" smtClean="0">
                <a:latin typeface="+mj-ea"/>
                <a:ea typeface="+mj-ea"/>
              </a:rPr>
              <a:t>;}</a:t>
            </a:r>
            <a:endParaRPr lang="en-US" altLang="ko-KR" sz="900" dirty="0">
              <a:latin typeface="+mj-ea"/>
              <a:ea typeface="+mj-ea"/>
            </a:endParaRPr>
          </a:p>
          <a:p>
            <a:r>
              <a:rPr lang="en-US" altLang="ko-KR" sz="900" dirty="0">
                <a:latin typeface="+mj-ea"/>
                <a:ea typeface="+mj-ea"/>
              </a:rPr>
              <a:t>.price </a:t>
            </a:r>
            <a:r>
              <a:rPr lang="en-US" altLang="ko-KR" sz="900" dirty="0" smtClean="0">
                <a:latin typeface="+mj-ea"/>
                <a:ea typeface="+mj-ea"/>
              </a:rPr>
              <a:t>{    </a:t>
            </a:r>
            <a:r>
              <a:rPr lang="en-US" altLang="ko-KR" sz="900" dirty="0" err="1">
                <a:latin typeface="+mj-ea"/>
                <a:ea typeface="+mj-ea"/>
              </a:rPr>
              <a:t>float:left</a:t>
            </a:r>
            <a:r>
              <a:rPr lang="en-US" altLang="ko-KR" sz="900" dirty="0">
                <a:latin typeface="+mj-ea"/>
                <a:ea typeface="+mj-ea"/>
              </a:rPr>
              <a:t>;</a:t>
            </a:r>
          </a:p>
          <a:p>
            <a:r>
              <a:rPr lang="en-US" altLang="ko-KR" sz="900" dirty="0">
                <a:latin typeface="+mj-ea"/>
                <a:ea typeface="+mj-ea"/>
              </a:rPr>
              <a:t>    width: 150px</a:t>
            </a:r>
            <a:r>
              <a:rPr lang="en-US" altLang="ko-KR" sz="900" dirty="0" smtClean="0">
                <a:latin typeface="+mj-ea"/>
                <a:ea typeface="+mj-ea"/>
              </a:rPr>
              <a:t>;}</a:t>
            </a:r>
            <a:endParaRPr lang="en-US" altLang="ko-KR" sz="900" dirty="0">
              <a:latin typeface="+mj-ea"/>
              <a:ea typeface="+mj-ea"/>
            </a:endParaRPr>
          </a:p>
          <a:p>
            <a:r>
              <a:rPr lang="en-US" altLang="ko-KR" sz="900" dirty="0">
                <a:latin typeface="+mj-ea"/>
                <a:ea typeface="+mj-ea"/>
              </a:rPr>
              <a:t>.red </a:t>
            </a:r>
            <a:r>
              <a:rPr lang="en-US" altLang="ko-KR" sz="900" dirty="0" smtClean="0">
                <a:latin typeface="+mj-ea"/>
                <a:ea typeface="+mj-ea"/>
              </a:rPr>
              <a:t>{    </a:t>
            </a:r>
            <a:r>
              <a:rPr lang="en-US" altLang="ko-KR" sz="900" dirty="0">
                <a:latin typeface="+mj-ea"/>
                <a:ea typeface="+mj-ea"/>
              </a:rPr>
              <a:t>font-weight: bold;</a:t>
            </a:r>
          </a:p>
          <a:p>
            <a:r>
              <a:rPr lang="en-US" altLang="ko-KR" sz="900" dirty="0">
                <a:latin typeface="+mj-ea"/>
                <a:ea typeface="+mj-ea"/>
              </a:rPr>
              <a:t>    color: red</a:t>
            </a:r>
            <a:r>
              <a:rPr lang="en-US" altLang="ko-KR" sz="900" dirty="0" smtClean="0">
                <a:latin typeface="+mj-ea"/>
                <a:ea typeface="+mj-ea"/>
              </a:rPr>
              <a:t>;}</a:t>
            </a:r>
            <a:endParaRPr lang="en-US" altLang="ko-KR" sz="900" dirty="0">
              <a:latin typeface="+mj-ea"/>
              <a:ea typeface="+mj-ea"/>
            </a:endParaRPr>
          </a:p>
          <a:p>
            <a:r>
              <a:rPr lang="en-US" altLang="ko-KR" sz="900" dirty="0">
                <a:latin typeface="+mj-ea"/>
                <a:ea typeface="+mj-ea"/>
              </a:rPr>
              <a:t>.small </a:t>
            </a:r>
            <a:r>
              <a:rPr lang="en-US" altLang="ko-KR" sz="900" dirty="0" smtClean="0">
                <a:latin typeface="+mj-ea"/>
                <a:ea typeface="+mj-ea"/>
              </a:rPr>
              <a:t>{    </a:t>
            </a:r>
            <a:r>
              <a:rPr lang="en-US" altLang="ko-KR" sz="900" dirty="0">
                <a:latin typeface="+mj-ea"/>
                <a:ea typeface="+mj-ea"/>
              </a:rPr>
              <a:t>font-size: 12px;</a:t>
            </a:r>
          </a:p>
          <a:p>
            <a:r>
              <a:rPr lang="en-US" altLang="ko-KR" sz="900" dirty="0">
                <a:latin typeface="+mj-ea"/>
                <a:ea typeface="+mj-ea"/>
              </a:rPr>
              <a:t>    margin-top:5px</a:t>
            </a:r>
            <a:r>
              <a:rPr lang="en-US" altLang="ko-KR" sz="900" dirty="0" smtClean="0">
                <a:latin typeface="+mj-ea"/>
                <a:ea typeface="+mj-ea"/>
              </a:rPr>
              <a:t>;}</a:t>
            </a:r>
          </a:p>
          <a:p>
            <a:r>
              <a:rPr lang="en-US" altLang="ko-KR" sz="900" dirty="0" smtClean="0">
                <a:latin typeface="+mj-ea"/>
                <a:ea typeface="+mj-ea"/>
              </a:rPr>
              <a:t>.writer {    </a:t>
            </a:r>
            <a:r>
              <a:rPr lang="en-US" altLang="ko-KR" sz="900" dirty="0" err="1">
                <a:latin typeface="+mj-ea"/>
                <a:ea typeface="+mj-ea"/>
              </a:rPr>
              <a:t>float:left</a:t>
            </a:r>
            <a:r>
              <a:rPr lang="en-US" altLang="ko-KR" sz="900" dirty="0">
                <a:latin typeface="+mj-ea"/>
                <a:ea typeface="+mj-ea"/>
              </a:rPr>
              <a:t>;</a:t>
            </a:r>
          </a:p>
          <a:p>
            <a:r>
              <a:rPr lang="en-US" altLang="ko-KR" sz="900" dirty="0">
                <a:latin typeface="+mj-ea"/>
                <a:ea typeface="+mj-ea"/>
              </a:rPr>
              <a:t>    width: 100px</a:t>
            </a:r>
            <a:r>
              <a:rPr lang="en-US" altLang="ko-KR" sz="900" dirty="0" smtClean="0">
                <a:latin typeface="+mj-ea"/>
                <a:ea typeface="+mj-ea"/>
              </a:rPr>
              <a:t>;}</a:t>
            </a:r>
            <a:endParaRPr lang="en-US" altLang="ko-KR" sz="900" dirty="0">
              <a:latin typeface="+mj-ea"/>
              <a:ea typeface="+mj-ea"/>
            </a:endParaRPr>
          </a:p>
          <a:p>
            <a:r>
              <a:rPr lang="en-US" altLang="ko-KR" sz="900" dirty="0">
                <a:latin typeface="+mj-ea"/>
                <a:ea typeface="+mj-ea"/>
              </a:rPr>
              <a:t>&lt;/style&gt;</a:t>
            </a:r>
          </a:p>
          <a:p>
            <a:r>
              <a:rPr lang="en-US" altLang="ko-KR" sz="900" dirty="0">
                <a:latin typeface="+mj-ea"/>
                <a:ea typeface="+mj-ea"/>
              </a:rPr>
              <a:t>&lt;/head&gt;</a:t>
            </a:r>
          </a:p>
          <a:p>
            <a:r>
              <a:rPr lang="en-US" altLang="ko-KR" sz="900" dirty="0">
                <a:latin typeface="+mj-ea"/>
                <a:ea typeface="+mj-ea"/>
              </a:rPr>
              <a:t>&lt;body</a:t>
            </a:r>
            <a:r>
              <a:rPr lang="en-US" altLang="ko-KR" sz="900" dirty="0" smtClean="0">
                <a:latin typeface="+mj-ea"/>
                <a:ea typeface="+mj-ea"/>
              </a:rPr>
              <a:t>&gt;&lt;</a:t>
            </a:r>
            <a:r>
              <a:rPr lang="en-US" altLang="ko-KR" sz="900" dirty="0">
                <a:latin typeface="+mj-ea"/>
                <a:ea typeface="+mj-ea"/>
              </a:rPr>
              <a:t>h3 id='</a:t>
            </a:r>
            <a:r>
              <a:rPr lang="en-US" altLang="ko-KR" sz="900" dirty="0" err="1">
                <a:latin typeface="+mj-ea"/>
                <a:ea typeface="+mj-ea"/>
              </a:rPr>
              <a:t>main_title</a:t>
            </a:r>
            <a:r>
              <a:rPr lang="en-US" altLang="ko-KR" sz="900" dirty="0">
                <a:latin typeface="+mj-ea"/>
                <a:ea typeface="+mj-ea"/>
              </a:rPr>
              <a:t>'&gt;</a:t>
            </a:r>
            <a:r>
              <a:rPr lang="ko-KR" altLang="en-US" sz="900" dirty="0">
                <a:latin typeface="+mj-ea"/>
                <a:ea typeface="+mj-ea"/>
              </a:rPr>
              <a:t>판매 도서 목록</a:t>
            </a:r>
            <a:r>
              <a:rPr lang="en-US" altLang="ko-KR" sz="900" dirty="0">
                <a:latin typeface="+mj-ea"/>
                <a:ea typeface="+mj-ea"/>
              </a:rPr>
              <a:t>&lt;/h3&gt;</a:t>
            </a:r>
          </a:p>
          <a:p>
            <a:r>
              <a:rPr lang="en-US" altLang="ko-KR" sz="900" dirty="0">
                <a:latin typeface="+mj-ea"/>
                <a:ea typeface="+mj-ea"/>
              </a:rPr>
              <a:t>&lt;?</a:t>
            </a:r>
            <a:r>
              <a:rPr lang="en-US" altLang="ko-KR" sz="900" dirty="0" err="1">
                <a:latin typeface="+mj-ea"/>
                <a:ea typeface="+mj-ea"/>
              </a:rPr>
              <a:t>php</a:t>
            </a:r>
            <a:r>
              <a:rPr lang="en-US" altLang="ko-KR" sz="900" dirty="0">
                <a:latin typeface="+mj-ea"/>
                <a:ea typeface="+mj-ea"/>
              </a:rPr>
              <a:t>  while ($row = </a:t>
            </a:r>
            <a:r>
              <a:rPr lang="en-US" altLang="ko-KR" sz="900" dirty="0" err="1">
                <a:latin typeface="+mj-ea"/>
                <a:ea typeface="+mj-ea"/>
              </a:rPr>
              <a:t>mysqli_fetch_assoc</a:t>
            </a:r>
            <a:r>
              <a:rPr lang="en-US" altLang="ko-KR" sz="900" dirty="0">
                <a:latin typeface="+mj-ea"/>
                <a:ea typeface="+mj-ea"/>
              </a:rPr>
              <a:t>($result)) { ?&gt;</a:t>
            </a:r>
          </a:p>
          <a:p>
            <a:r>
              <a:rPr lang="en-US" altLang="ko-KR" sz="900" dirty="0" smtClean="0">
                <a:latin typeface="+mj-ea"/>
                <a:ea typeface="+mj-ea"/>
              </a:rPr>
              <a:t>&lt;</a:t>
            </a:r>
            <a:r>
              <a:rPr lang="en-US" altLang="ko-KR" sz="900" dirty="0">
                <a:latin typeface="+mj-ea"/>
                <a:ea typeface="+mj-ea"/>
              </a:rPr>
              <a:t>div class='</a:t>
            </a:r>
            <a:r>
              <a:rPr lang="en-US" altLang="ko-KR" sz="900" dirty="0" err="1">
                <a:latin typeface="+mj-ea"/>
                <a:ea typeface="+mj-ea"/>
              </a:rPr>
              <a:t>list_item</a:t>
            </a:r>
            <a:r>
              <a:rPr lang="en-US" altLang="ko-KR" sz="900" dirty="0">
                <a:latin typeface="+mj-ea"/>
                <a:ea typeface="+mj-ea"/>
              </a:rPr>
              <a:t>'&gt;</a:t>
            </a:r>
          </a:p>
          <a:p>
            <a:r>
              <a:rPr lang="en-US" altLang="ko-KR" sz="900" dirty="0">
                <a:latin typeface="+mj-ea"/>
                <a:ea typeface="+mj-ea"/>
              </a:rPr>
              <a:t>    &lt;div class='image'&gt;&lt;</a:t>
            </a:r>
            <a:r>
              <a:rPr lang="en-US" altLang="ko-KR" sz="900" dirty="0" err="1">
                <a:latin typeface="+mj-ea"/>
                <a:ea typeface="+mj-ea"/>
              </a:rPr>
              <a:t>img</a:t>
            </a:r>
            <a:r>
              <a:rPr lang="en-US" altLang="ko-KR" sz="900" dirty="0">
                <a:latin typeface="+mj-ea"/>
                <a:ea typeface="+mj-ea"/>
              </a:rPr>
              <a:t> </a:t>
            </a:r>
            <a:r>
              <a:rPr lang="en-US" altLang="ko-KR" sz="900" dirty="0" err="1">
                <a:latin typeface="+mj-ea"/>
                <a:ea typeface="+mj-ea"/>
              </a:rPr>
              <a:t>src</a:t>
            </a:r>
            <a:r>
              <a:rPr lang="en-US" altLang="ko-KR" sz="900" dirty="0">
                <a:latin typeface="+mj-ea"/>
                <a:ea typeface="+mj-ea"/>
              </a:rPr>
              <a:t>=&lt;?</a:t>
            </a:r>
            <a:r>
              <a:rPr lang="en-US" altLang="ko-KR" sz="900" dirty="0" err="1">
                <a:latin typeface="+mj-ea"/>
                <a:ea typeface="+mj-ea"/>
              </a:rPr>
              <a:t>php</a:t>
            </a:r>
            <a:r>
              <a:rPr lang="en-US" altLang="ko-KR" sz="900" dirty="0">
                <a:latin typeface="+mj-ea"/>
                <a:ea typeface="+mj-ea"/>
              </a:rPr>
              <a:t> echo "'./</a:t>
            </a:r>
            <a:r>
              <a:rPr lang="en-US" altLang="ko-KR" sz="900" dirty="0" err="1">
                <a:latin typeface="+mj-ea"/>
                <a:ea typeface="+mj-ea"/>
              </a:rPr>
              <a:t>prod_img</a:t>
            </a:r>
            <a:r>
              <a:rPr lang="en-US" altLang="ko-KR" sz="900" dirty="0">
                <a:latin typeface="+mj-ea"/>
                <a:ea typeface="+mj-ea"/>
              </a:rPr>
              <a:t>/".$row['</a:t>
            </a:r>
            <a:r>
              <a:rPr lang="en-US" altLang="ko-KR" sz="900" dirty="0" err="1">
                <a:latin typeface="+mj-ea"/>
                <a:ea typeface="+mj-ea"/>
              </a:rPr>
              <a:t>prod_img</a:t>
            </a:r>
            <a:r>
              <a:rPr lang="en-US" altLang="ko-KR" sz="900" dirty="0">
                <a:latin typeface="+mj-ea"/>
                <a:ea typeface="+mj-ea"/>
              </a:rPr>
              <a:t>']."'";?&gt; &gt;&lt;/div&gt;</a:t>
            </a:r>
          </a:p>
          <a:p>
            <a:r>
              <a:rPr lang="en-US" altLang="ko-KR" sz="900" dirty="0">
                <a:latin typeface="+mj-ea"/>
                <a:ea typeface="+mj-ea"/>
              </a:rPr>
              <a:t>    &lt;div class='intro'&gt;&lt;?</a:t>
            </a:r>
            <a:r>
              <a:rPr lang="en-US" altLang="ko-KR" sz="900" dirty="0" err="1">
                <a:latin typeface="+mj-ea"/>
                <a:ea typeface="+mj-ea"/>
              </a:rPr>
              <a:t>php</a:t>
            </a:r>
            <a:r>
              <a:rPr lang="en-US" altLang="ko-KR" sz="900" dirty="0">
                <a:latin typeface="+mj-ea"/>
                <a:ea typeface="+mj-ea"/>
              </a:rPr>
              <a:t> echo $row['title'] ?&gt;&lt;/div&gt;</a:t>
            </a:r>
          </a:p>
          <a:p>
            <a:r>
              <a:rPr lang="en-US" altLang="ko-KR" sz="900" dirty="0">
                <a:latin typeface="+mj-ea"/>
                <a:ea typeface="+mj-ea"/>
              </a:rPr>
              <a:t>    &lt;</a:t>
            </a:r>
            <a:r>
              <a:rPr lang="en-US" altLang="ko-KR" sz="900" dirty="0" err="1">
                <a:latin typeface="+mj-ea"/>
                <a:ea typeface="+mj-ea"/>
              </a:rPr>
              <a:t>ul</a:t>
            </a:r>
            <a:r>
              <a:rPr lang="en-US" altLang="ko-KR" sz="900" dirty="0">
                <a:latin typeface="+mj-ea"/>
                <a:ea typeface="+mj-ea"/>
              </a:rPr>
              <a:t> class='price'&gt;</a:t>
            </a:r>
          </a:p>
          <a:p>
            <a:r>
              <a:rPr lang="en-US" altLang="ko-KR" sz="900" dirty="0">
                <a:latin typeface="+mj-ea"/>
                <a:ea typeface="+mj-ea"/>
              </a:rPr>
              <a:t>        &lt;li class='red'&gt;&lt;?</a:t>
            </a:r>
            <a:r>
              <a:rPr lang="en-US" altLang="ko-KR" sz="900" dirty="0" err="1">
                <a:latin typeface="+mj-ea"/>
                <a:ea typeface="+mj-ea"/>
              </a:rPr>
              <a:t>php</a:t>
            </a:r>
            <a:r>
              <a:rPr lang="en-US" altLang="ko-KR" sz="900" dirty="0">
                <a:latin typeface="+mj-ea"/>
                <a:ea typeface="+mj-ea"/>
              </a:rPr>
              <a:t> echo </a:t>
            </a:r>
            <a:r>
              <a:rPr lang="en-US" altLang="ko-KR" sz="900" dirty="0" err="1">
                <a:latin typeface="+mj-ea"/>
                <a:ea typeface="+mj-ea"/>
              </a:rPr>
              <a:t>number_format</a:t>
            </a:r>
            <a:r>
              <a:rPr lang="en-US" altLang="ko-KR" sz="900" dirty="0">
                <a:latin typeface="+mj-ea"/>
                <a:ea typeface="+mj-ea"/>
              </a:rPr>
              <a:t>($row['</a:t>
            </a:r>
            <a:r>
              <a:rPr lang="en-US" altLang="ko-KR" sz="900" dirty="0" err="1">
                <a:latin typeface="+mj-ea"/>
                <a:ea typeface="+mj-ea"/>
              </a:rPr>
              <a:t>prod_price</a:t>
            </a:r>
            <a:r>
              <a:rPr lang="en-US" altLang="ko-KR" sz="900" dirty="0">
                <a:latin typeface="+mj-ea"/>
                <a:ea typeface="+mj-ea"/>
              </a:rPr>
              <a:t>']) ?&gt;&lt;/li&gt;</a:t>
            </a:r>
          </a:p>
          <a:p>
            <a:r>
              <a:rPr lang="en-US" altLang="ko-KR" sz="900" dirty="0">
                <a:latin typeface="+mj-ea"/>
                <a:ea typeface="+mj-ea"/>
              </a:rPr>
              <a:t>        &lt;li class='small'&gt;&lt;?</a:t>
            </a:r>
            <a:r>
              <a:rPr lang="en-US" altLang="ko-KR" sz="900" dirty="0" err="1">
                <a:latin typeface="+mj-ea"/>
                <a:ea typeface="+mj-ea"/>
              </a:rPr>
              <a:t>php</a:t>
            </a:r>
            <a:r>
              <a:rPr lang="en-US" altLang="ko-KR" sz="900" dirty="0">
                <a:latin typeface="+mj-ea"/>
                <a:ea typeface="+mj-ea"/>
              </a:rPr>
              <a:t> echo $row['</a:t>
            </a:r>
            <a:r>
              <a:rPr lang="en-US" altLang="ko-KR" sz="900" dirty="0" err="1">
                <a:latin typeface="+mj-ea"/>
                <a:ea typeface="+mj-ea"/>
              </a:rPr>
              <a:t>deli_price</a:t>
            </a:r>
            <a:r>
              <a:rPr lang="en-US" altLang="ko-KR" sz="900" dirty="0">
                <a:latin typeface="+mj-ea"/>
                <a:ea typeface="+mj-ea"/>
              </a:rPr>
              <a:t>'] ?&gt;&lt;/li&gt;</a:t>
            </a:r>
          </a:p>
          <a:p>
            <a:r>
              <a:rPr lang="en-US" altLang="ko-KR" sz="900" dirty="0">
                <a:latin typeface="+mj-ea"/>
                <a:ea typeface="+mj-ea"/>
              </a:rPr>
              <a:t>    &lt;/</a:t>
            </a:r>
            <a:r>
              <a:rPr lang="en-US" altLang="ko-KR" sz="900" dirty="0" err="1">
                <a:latin typeface="+mj-ea"/>
                <a:ea typeface="+mj-ea"/>
              </a:rPr>
              <a:t>ul</a:t>
            </a:r>
            <a:r>
              <a:rPr lang="en-US" altLang="ko-KR" sz="900" dirty="0">
                <a:latin typeface="+mj-ea"/>
                <a:ea typeface="+mj-ea"/>
              </a:rPr>
              <a:t>&gt;</a:t>
            </a:r>
          </a:p>
          <a:p>
            <a:r>
              <a:rPr lang="en-US" altLang="ko-KR" sz="900" dirty="0">
                <a:latin typeface="+mj-ea"/>
                <a:ea typeface="+mj-ea"/>
              </a:rPr>
              <a:t>    &lt;div class='writer'&gt;</a:t>
            </a:r>
            <a:r>
              <a:rPr lang="ko-KR" altLang="en-US" sz="900" dirty="0" err="1">
                <a:latin typeface="+mj-ea"/>
                <a:ea typeface="+mj-ea"/>
              </a:rPr>
              <a:t>황재호</a:t>
            </a:r>
            <a:r>
              <a:rPr lang="ko-KR" altLang="en-US" sz="900" dirty="0">
                <a:latin typeface="+mj-ea"/>
                <a:ea typeface="+mj-ea"/>
              </a:rPr>
              <a:t> 저</a:t>
            </a:r>
            <a:r>
              <a:rPr lang="en-US" altLang="ko-KR" sz="900" dirty="0">
                <a:latin typeface="+mj-ea"/>
                <a:ea typeface="+mj-ea"/>
              </a:rPr>
              <a:t>&lt;/div&gt;</a:t>
            </a:r>
          </a:p>
          <a:p>
            <a:r>
              <a:rPr lang="en-US" altLang="ko-KR" sz="900" dirty="0">
                <a:latin typeface="+mj-ea"/>
                <a:ea typeface="+mj-ea"/>
              </a:rPr>
              <a:t>&lt;/div&gt;</a:t>
            </a:r>
          </a:p>
          <a:p>
            <a:r>
              <a:rPr lang="en-US" altLang="ko-KR" sz="900" dirty="0">
                <a:latin typeface="+mj-ea"/>
                <a:ea typeface="+mj-ea"/>
              </a:rPr>
              <a:t>&lt;?</a:t>
            </a:r>
            <a:r>
              <a:rPr lang="en-US" altLang="ko-KR" sz="900" dirty="0" err="1">
                <a:latin typeface="+mj-ea"/>
                <a:ea typeface="+mj-ea"/>
              </a:rPr>
              <a:t>php</a:t>
            </a:r>
            <a:r>
              <a:rPr lang="en-US" altLang="ko-KR" sz="900" dirty="0">
                <a:latin typeface="+mj-ea"/>
                <a:ea typeface="+mj-ea"/>
              </a:rPr>
              <a:t> } ?&gt;</a:t>
            </a:r>
          </a:p>
          <a:p>
            <a:r>
              <a:rPr lang="en-US" altLang="ko-KR" sz="900" dirty="0">
                <a:latin typeface="+mj-ea"/>
                <a:ea typeface="+mj-ea"/>
              </a:rPr>
              <a:t>&lt;div class='</a:t>
            </a:r>
            <a:r>
              <a:rPr lang="en-US" altLang="ko-KR" sz="900" dirty="0" err="1">
                <a:latin typeface="+mj-ea"/>
                <a:ea typeface="+mj-ea"/>
              </a:rPr>
              <a:t>list_item</a:t>
            </a:r>
            <a:r>
              <a:rPr lang="en-US" altLang="ko-KR" sz="900" dirty="0">
                <a:latin typeface="+mj-ea"/>
                <a:ea typeface="+mj-ea"/>
              </a:rPr>
              <a:t>'&gt;</a:t>
            </a:r>
          </a:p>
          <a:p>
            <a:r>
              <a:rPr lang="en-US" altLang="ko-KR" sz="900" dirty="0">
                <a:latin typeface="+mj-ea"/>
                <a:ea typeface="+mj-ea"/>
              </a:rPr>
              <a:t>    &lt;div class='image'&gt;&lt;</a:t>
            </a:r>
            <a:r>
              <a:rPr lang="en-US" altLang="ko-KR" sz="900" dirty="0" err="1">
                <a:latin typeface="+mj-ea"/>
                <a:ea typeface="+mj-ea"/>
              </a:rPr>
              <a:t>img</a:t>
            </a:r>
            <a:r>
              <a:rPr lang="en-US" altLang="ko-KR" sz="900" dirty="0">
                <a:latin typeface="+mj-ea"/>
                <a:ea typeface="+mj-ea"/>
              </a:rPr>
              <a:t> </a:t>
            </a:r>
            <a:r>
              <a:rPr lang="en-US" altLang="ko-KR" sz="900" dirty="0" err="1">
                <a:latin typeface="+mj-ea"/>
                <a:ea typeface="+mj-ea"/>
              </a:rPr>
              <a:t>src</a:t>
            </a:r>
            <a:r>
              <a:rPr lang="en-US" altLang="ko-KR" sz="900" dirty="0">
                <a:latin typeface="+mj-ea"/>
                <a:ea typeface="+mj-ea"/>
              </a:rPr>
              <a:t>='</a:t>
            </a:r>
            <a:r>
              <a:rPr lang="en-US" altLang="ko-KR" sz="900" dirty="0" err="1">
                <a:latin typeface="+mj-ea"/>
                <a:ea typeface="+mj-ea"/>
              </a:rPr>
              <a:t>img</a:t>
            </a:r>
            <a:r>
              <a:rPr lang="en-US" altLang="ko-KR" sz="900" dirty="0">
                <a:latin typeface="+mj-ea"/>
                <a:ea typeface="+mj-ea"/>
              </a:rPr>
              <a:t>/html.jpg'&gt;&lt;/div&gt;</a:t>
            </a:r>
          </a:p>
          <a:p>
            <a:r>
              <a:rPr lang="en-US" altLang="ko-KR" sz="900" dirty="0">
                <a:latin typeface="+mj-ea"/>
                <a:ea typeface="+mj-ea"/>
              </a:rPr>
              <a:t>    &lt;div class='intro'&gt;[</a:t>
            </a:r>
            <a:r>
              <a:rPr lang="ko-KR" altLang="en-US" sz="900" dirty="0">
                <a:latin typeface="+mj-ea"/>
                <a:ea typeface="+mj-ea"/>
              </a:rPr>
              <a:t>한빛</a:t>
            </a:r>
            <a:r>
              <a:rPr lang="en-US" altLang="ko-KR" sz="900" dirty="0">
                <a:latin typeface="+mj-ea"/>
                <a:ea typeface="+mj-ea"/>
              </a:rPr>
              <a:t>] HTML/CSS for Beginner&lt;/div&gt;</a:t>
            </a:r>
          </a:p>
          <a:p>
            <a:r>
              <a:rPr lang="en-US" altLang="ko-KR" sz="900" dirty="0">
                <a:latin typeface="+mj-ea"/>
                <a:ea typeface="+mj-ea"/>
              </a:rPr>
              <a:t>    &lt;</a:t>
            </a:r>
            <a:r>
              <a:rPr lang="en-US" altLang="ko-KR" sz="900" dirty="0" err="1">
                <a:latin typeface="+mj-ea"/>
                <a:ea typeface="+mj-ea"/>
              </a:rPr>
              <a:t>ul</a:t>
            </a:r>
            <a:r>
              <a:rPr lang="en-US" altLang="ko-KR" sz="900" dirty="0">
                <a:latin typeface="+mj-ea"/>
                <a:ea typeface="+mj-ea"/>
              </a:rPr>
              <a:t> class='price'&gt;</a:t>
            </a:r>
          </a:p>
          <a:p>
            <a:r>
              <a:rPr lang="en-US" altLang="ko-KR" sz="900" dirty="0">
                <a:latin typeface="+mj-ea"/>
                <a:ea typeface="+mj-ea"/>
              </a:rPr>
              <a:t>        &lt;li class='red'&gt;23,000</a:t>
            </a:r>
            <a:r>
              <a:rPr lang="ko-KR" altLang="en-US" sz="900" dirty="0">
                <a:latin typeface="+mj-ea"/>
                <a:ea typeface="+mj-ea"/>
              </a:rPr>
              <a:t>원</a:t>
            </a:r>
            <a:r>
              <a:rPr lang="en-US" altLang="ko-KR" sz="900" dirty="0">
                <a:latin typeface="+mj-ea"/>
                <a:ea typeface="+mj-ea"/>
              </a:rPr>
              <a:t>&lt;/li&gt;</a:t>
            </a:r>
          </a:p>
          <a:p>
            <a:r>
              <a:rPr lang="en-US" altLang="ko-KR" sz="900" dirty="0">
                <a:latin typeface="+mj-ea"/>
                <a:ea typeface="+mj-ea"/>
              </a:rPr>
              <a:t>        &lt;li class='small'&gt;</a:t>
            </a:r>
            <a:r>
              <a:rPr lang="ko-KR" altLang="en-US" sz="900" dirty="0" err="1">
                <a:latin typeface="+mj-ea"/>
                <a:ea typeface="+mj-ea"/>
              </a:rPr>
              <a:t>배송비</a:t>
            </a:r>
            <a:r>
              <a:rPr lang="ko-KR" altLang="en-US" sz="900" dirty="0">
                <a:latin typeface="+mj-ea"/>
                <a:ea typeface="+mj-ea"/>
              </a:rPr>
              <a:t> </a:t>
            </a:r>
            <a:r>
              <a:rPr lang="en-US" altLang="ko-KR" sz="900" dirty="0">
                <a:latin typeface="+mj-ea"/>
                <a:ea typeface="+mj-ea"/>
              </a:rPr>
              <a:t>2,500</a:t>
            </a:r>
            <a:r>
              <a:rPr lang="ko-KR" altLang="en-US" sz="900" dirty="0">
                <a:latin typeface="+mj-ea"/>
                <a:ea typeface="+mj-ea"/>
              </a:rPr>
              <a:t>원</a:t>
            </a:r>
            <a:r>
              <a:rPr lang="en-US" altLang="ko-KR" sz="900" dirty="0">
                <a:latin typeface="+mj-ea"/>
                <a:ea typeface="+mj-ea"/>
              </a:rPr>
              <a:t>&lt;/li&gt;</a:t>
            </a:r>
          </a:p>
          <a:p>
            <a:r>
              <a:rPr lang="en-US" altLang="ko-KR" sz="900" dirty="0">
                <a:latin typeface="+mj-ea"/>
                <a:ea typeface="+mj-ea"/>
              </a:rPr>
              <a:t>    &lt;/</a:t>
            </a:r>
            <a:r>
              <a:rPr lang="en-US" altLang="ko-KR" sz="900" dirty="0" err="1">
                <a:latin typeface="+mj-ea"/>
                <a:ea typeface="+mj-ea"/>
              </a:rPr>
              <a:t>ul</a:t>
            </a:r>
            <a:r>
              <a:rPr lang="en-US" altLang="ko-KR" sz="900" dirty="0">
                <a:latin typeface="+mj-ea"/>
                <a:ea typeface="+mj-ea"/>
              </a:rPr>
              <a:t>&gt;</a:t>
            </a:r>
          </a:p>
          <a:p>
            <a:r>
              <a:rPr lang="en-US" altLang="ko-KR" sz="900" dirty="0">
                <a:latin typeface="+mj-ea"/>
                <a:ea typeface="+mj-ea"/>
              </a:rPr>
              <a:t>    &lt;div class='writer'&gt;</a:t>
            </a:r>
            <a:r>
              <a:rPr lang="ko-KR" altLang="en-US" sz="900" dirty="0" err="1">
                <a:latin typeface="+mj-ea"/>
                <a:ea typeface="+mj-ea"/>
              </a:rPr>
              <a:t>황재호</a:t>
            </a:r>
            <a:r>
              <a:rPr lang="ko-KR" altLang="en-US" sz="900" dirty="0">
                <a:latin typeface="+mj-ea"/>
                <a:ea typeface="+mj-ea"/>
              </a:rPr>
              <a:t> 저</a:t>
            </a:r>
            <a:r>
              <a:rPr lang="en-US" altLang="ko-KR" sz="900" dirty="0">
                <a:latin typeface="+mj-ea"/>
                <a:ea typeface="+mj-ea"/>
              </a:rPr>
              <a:t>&lt;/div&gt;</a:t>
            </a:r>
          </a:p>
          <a:p>
            <a:r>
              <a:rPr lang="en-US" altLang="ko-KR" sz="900" dirty="0">
                <a:latin typeface="+mj-ea"/>
                <a:ea typeface="+mj-ea"/>
              </a:rPr>
              <a:t>&lt;/div&gt;     </a:t>
            </a:r>
          </a:p>
          <a:p>
            <a:r>
              <a:rPr lang="en-US" altLang="ko-KR" sz="900" dirty="0">
                <a:latin typeface="+mj-ea"/>
                <a:ea typeface="+mj-ea"/>
              </a:rPr>
              <a:t>&lt;/body&gt;</a:t>
            </a:r>
          </a:p>
          <a:p>
            <a:r>
              <a:rPr lang="en-US" altLang="ko-KR" sz="900" dirty="0">
                <a:latin typeface="+mj-ea"/>
                <a:ea typeface="+mj-ea"/>
              </a:rPr>
              <a:t>&lt;/html&gt;</a:t>
            </a:r>
          </a:p>
        </p:txBody>
      </p:sp>
    </p:spTree>
    <p:extLst>
      <p:ext uri="{BB962C8B-B14F-4D97-AF65-F5344CB8AC3E}">
        <p14:creationId xmlns:p14="http://schemas.microsoft.com/office/powerpoint/2010/main" val="21643757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872723" y="1385576"/>
            <a:ext cx="26917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dirty="0" smtClean="0"/>
              <a:t>1. </a:t>
            </a:r>
            <a:r>
              <a:rPr lang="ko-KR" altLang="en-US" dirty="0" smtClean="0"/>
              <a:t>제품 등록</a:t>
            </a:r>
            <a:r>
              <a:rPr lang="en-US" altLang="ko-KR" dirty="0" smtClean="0"/>
              <a:t>–write.html</a:t>
            </a:r>
            <a:endParaRPr lang="en-US" altLang="ko-KR" dirty="0" smtClean="0"/>
          </a:p>
        </p:txBody>
      </p:sp>
      <p:sp>
        <p:nvSpPr>
          <p:cNvPr id="4" name="TextBox 3"/>
          <p:cNvSpPr txBox="1"/>
          <p:nvPr/>
        </p:nvSpPr>
        <p:spPr>
          <a:xfrm>
            <a:off x="1027134" y="2480153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ko-KR" altLang="en-US" dirty="0"/>
          </a:p>
        </p:txBody>
      </p:sp>
      <p:sp>
        <p:nvSpPr>
          <p:cNvPr id="10" name="제목 1"/>
          <p:cNvSpPr txBox="1">
            <a:spLocks/>
          </p:cNvSpPr>
          <p:nvPr/>
        </p:nvSpPr>
        <p:spPr>
          <a:xfrm>
            <a:off x="476394" y="247841"/>
            <a:ext cx="9149744" cy="15070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>
            <a:lvl1pPr algn="l" defTabSz="457200" rtl="0" eaLnBrk="1" latinLnBrk="1" hangingPunct="1">
              <a:spcBef>
                <a:spcPct val="0"/>
              </a:spcBef>
              <a:buNone/>
              <a:defRPr sz="3600" kern="1200" cap="all">
                <a:ln w="3175" cmpd="sng">
                  <a:noFill/>
                </a:ln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defRPr>
            </a:lvl1pPr>
            <a:lvl2pPr eaLnBrk="1" latinLnBrk="1" hangingPunct="1">
              <a:defRPr>
                <a:solidFill>
                  <a:schemeClr val="tx2"/>
                </a:solidFill>
              </a:defRPr>
            </a:lvl2pPr>
            <a:lvl3pPr eaLnBrk="1" latinLnBrk="1" hangingPunct="1">
              <a:defRPr>
                <a:solidFill>
                  <a:schemeClr val="tx2"/>
                </a:solidFill>
              </a:defRPr>
            </a:lvl3pPr>
            <a:lvl4pPr eaLnBrk="1" latinLnBrk="1" hangingPunct="1">
              <a:defRPr>
                <a:solidFill>
                  <a:schemeClr val="tx2"/>
                </a:solidFill>
              </a:defRPr>
            </a:lvl4pPr>
            <a:lvl5pPr eaLnBrk="1" latinLnBrk="1" hangingPunct="1">
              <a:defRPr>
                <a:solidFill>
                  <a:schemeClr val="tx2"/>
                </a:solidFill>
              </a:defRPr>
            </a:lvl5pPr>
            <a:lvl6pPr eaLnBrk="1" latinLnBrk="1" hangingPunct="1">
              <a:defRPr>
                <a:solidFill>
                  <a:schemeClr val="tx2"/>
                </a:solidFill>
              </a:defRPr>
            </a:lvl6pPr>
            <a:lvl7pPr eaLnBrk="1" latinLnBrk="1" hangingPunct="1">
              <a:defRPr>
                <a:solidFill>
                  <a:schemeClr val="tx2"/>
                </a:solidFill>
              </a:defRPr>
            </a:lvl7pPr>
            <a:lvl8pPr eaLnBrk="1" latinLnBrk="1" hangingPunct="1">
              <a:defRPr>
                <a:solidFill>
                  <a:schemeClr val="tx2"/>
                </a:solidFill>
              </a:defRPr>
            </a:lvl8pPr>
            <a:lvl9pPr eaLnBrk="1" latin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en-US" altLang="ko-KR" dirty="0" smtClean="0"/>
              <a:t>APM</a:t>
            </a:r>
            <a:r>
              <a:rPr lang="ko-KR" altLang="en-US" dirty="0" smtClean="0"/>
              <a:t>을 이용한 게시판 만들기</a:t>
            </a:r>
            <a:endParaRPr lang="ko-KR" alt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1027134" y="1916482"/>
            <a:ext cx="9118948" cy="49398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900" dirty="0"/>
              <a:t>&lt;!DOCTYPE html&gt;</a:t>
            </a:r>
          </a:p>
          <a:p>
            <a:r>
              <a:rPr lang="en-US" altLang="ko-KR" sz="900" dirty="0"/>
              <a:t>&lt;html&gt;</a:t>
            </a:r>
          </a:p>
          <a:p>
            <a:r>
              <a:rPr lang="en-US" altLang="ko-KR" sz="900" dirty="0"/>
              <a:t>&lt;head&gt;</a:t>
            </a:r>
          </a:p>
          <a:p>
            <a:r>
              <a:rPr lang="en-US" altLang="ko-KR" sz="900" dirty="0"/>
              <a:t>&lt;meta charset='utf-8'&gt;</a:t>
            </a:r>
          </a:p>
          <a:p>
            <a:r>
              <a:rPr lang="en-US" altLang="ko-KR" sz="900" dirty="0"/>
              <a:t>&lt;/head&gt;</a:t>
            </a:r>
          </a:p>
          <a:p>
            <a:r>
              <a:rPr lang="en-US" altLang="ko-KR" sz="900" dirty="0"/>
              <a:t>&lt;body&gt;</a:t>
            </a:r>
          </a:p>
          <a:p>
            <a:r>
              <a:rPr lang="en-US" altLang="ko-KR" sz="900" dirty="0"/>
              <a:t>&lt;h3&gt;</a:t>
            </a:r>
            <a:r>
              <a:rPr lang="ko-KR" altLang="en-US" sz="900" dirty="0"/>
              <a:t>문의 게시판 글쓰기</a:t>
            </a:r>
            <a:r>
              <a:rPr lang="en-US" altLang="ko-KR" sz="900" dirty="0"/>
              <a:t>&lt;/h3&gt;</a:t>
            </a:r>
          </a:p>
          <a:p>
            <a:r>
              <a:rPr lang="en-US" altLang="ko-KR" sz="900" dirty="0"/>
              <a:t>&lt;form action="</a:t>
            </a:r>
            <a:r>
              <a:rPr lang="en-US" altLang="ko-KR" sz="900" dirty="0" err="1"/>
              <a:t>prod_write_ok.php</a:t>
            </a:r>
            <a:r>
              <a:rPr lang="en-US" altLang="ko-KR" sz="900" dirty="0"/>
              <a:t>" method="post" </a:t>
            </a:r>
            <a:r>
              <a:rPr lang="en-US" altLang="ko-KR" sz="900" dirty="0" err="1"/>
              <a:t>enctype</a:t>
            </a:r>
            <a:r>
              <a:rPr lang="en-US" altLang="ko-KR" sz="900" dirty="0"/>
              <a:t>="multipart/form-data"&gt;</a:t>
            </a:r>
          </a:p>
          <a:p>
            <a:r>
              <a:rPr lang="en-US" altLang="ko-KR" sz="900" dirty="0"/>
              <a:t>&lt;table&gt;</a:t>
            </a:r>
          </a:p>
          <a:p>
            <a:r>
              <a:rPr lang="en-US" altLang="ko-KR" sz="900" dirty="0"/>
              <a:t>    &lt;</a:t>
            </a:r>
            <a:r>
              <a:rPr lang="en-US" altLang="ko-KR" sz="900" dirty="0" err="1"/>
              <a:t>tr</a:t>
            </a:r>
            <a:r>
              <a:rPr lang="en-US" altLang="ko-KR" sz="900" dirty="0"/>
              <a:t>&gt;</a:t>
            </a:r>
          </a:p>
          <a:p>
            <a:r>
              <a:rPr lang="en-US" altLang="ko-KR" sz="900" dirty="0"/>
              <a:t>        &lt;td&gt;</a:t>
            </a:r>
            <a:r>
              <a:rPr lang="ko-KR" altLang="en-US" sz="900" dirty="0" err="1"/>
              <a:t>제품이미지</a:t>
            </a:r>
            <a:r>
              <a:rPr lang="en-US" altLang="ko-KR" sz="900" dirty="0"/>
              <a:t>&lt;/td&gt;&lt;td&gt;&lt;input type='file' name="</a:t>
            </a:r>
            <a:r>
              <a:rPr lang="en-US" altLang="ko-KR" sz="900" dirty="0" err="1"/>
              <a:t>prod_img</a:t>
            </a:r>
            <a:r>
              <a:rPr lang="en-US" altLang="ko-KR" sz="900" dirty="0"/>
              <a:t>"&gt;&lt;/td&gt;</a:t>
            </a:r>
          </a:p>
          <a:p>
            <a:r>
              <a:rPr lang="en-US" altLang="ko-KR" sz="900" dirty="0"/>
              <a:t>    &lt;/</a:t>
            </a:r>
            <a:r>
              <a:rPr lang="en-US" altLang="ko-KR" sz="900" dirty="0" err="1"/>
              <a:t>tr</a:t>
            </a:r>
            <a:r>
              <a:rPr lang="en-US" altLang="ko-KR" sz="900" dirty="0"/>
              <a:t>&gt;</a:t>
            </a:r>
          </a:p>
          <a:p>
            <a:r>
              <a:rPr lang="en-US" altLang="ko-KR" sz="900" dirty="0"/>
              <a:t>	    &lt;</a:t>
            </a:r>
            <a:r>
              <a:rPr lang="en-US" altLang="ko-KR" sz="900" dirty="0" err="1"/>
              <a:t>tr</a:t>
            </a:r>
            <a:r>
              <a:rPr lang="en-US" altLang="ko-KR" sz="900" dirty="0"/>
              <a:t>&gt;</a:t>
            </a:r>
          </a:p>
          <a:p>
            <a:r>
              <a:rPr lang="en-US" altLang="ko-KR" sz="900" dirty="0"/>
              <a:t>        &lt;td&gt;</a:t>
            </a:r>
            <a:r>
              <a:rPr lang="ko-KR" altLang="en-US" sz="900" dirty="0"/>
              <a:t>저자</a:t>
            </a:r>
            <a:r>
              <a:rPr lang="en-US" altLang="ko-KR" sz="900" dirty="0"/>
              <a:t>&lt;/td&gt;&lt;td&gt;&lt;input type='text' name="writer"&gt;&lt;/td&gt;</a:t>
            </a:r>
          </a:p>
          <a:p>
            <a:r>
              <a:rPr lang="en-US" altLang="ko-KR" sz="900" dirty="0"/>
              <a:t>    &lt;/</a:t>
            </a:r>
            <a:r>
              <a:rPr lang="en-US" altLang="ko-KR" sz="900" dirty="0" err="1"/>
              <a:t>tr</a:t>
            </a:r>
            <a:r>
              <a:rPr lang="en-US" altLang="ko-KR" sz="900" dirty="0"/>
              <a:t>&gt;</a:t>
            </a:r>
          </a:p>
          <a:p>
            <a:r>
              <a:rPr lang="en-US" altLang="ko-KR" sz="900" dirty="0"/>
              <a:t>    &lt;</a:t>
            </a:r>
            <a:r>
              <a:rPr lang="en-US" altLang="ko-KR" sz="900" dirty="0" err="1"/>
              <a:t>tr</a:t>
            </a:r>
            <a:r>
              <a:rPr lang="en-US" altLang="ko-KR" sz="900" dirty="0"/>
              <a:t>&gt;</a:t>
            </a:r>
          </a:p>
          <a:p>
            <a:r>
              <a:rPr lang="en-US" altLang="ko-KR" sz="900" dirty="0"/>
              <a:t>        &lt;td&gt;</a:t>
            </a:r>
            <a:r>
              <a:rPr lang="ko-KR" altLang="en-US" sz="900" dirty="0"/>
              <a:t>책제목</a:t>
            </a:r>
            <a:r>
              <a:rPr lang="en-US" altLang="ko-KR" sz="900" dirty="0"/>
              <a:t>&lt;/td&gt;&lt;td&gt;&lt;input type='text' name="title"&gt;&lt;/td&gt;</a:t>
            </a:r>
          </a:p>
          <a:p>
            <a:r>
              <a:rPr lang="en-US" altLang="ko-KR" sz="900" dirty="0"/>
              <a:t>    &lt;/</a:t>
            </a:r>
            <a:r>
              <a:rPr lang="en-US" altLang="ko-KR" sz="900" dirty="0" err="1"/>
              <a:t>tr</a:t>
            </a:r>
            <a:r>
              <a:rPr lang="en-US" altLang="ko-KR" sz="900" dirty="0"/>
              <a:t>&gt;</a:t>
            </a:r>
          </a:p>
          <a:p>
            <a:r>
              <a:rPr lang="en-US" altLang="ko-KR" sz="900" dirty="0"/>
              <a:t>    &lt;</a:t>
            </a:r>
            <a:r>
              <a:rPr lang="en-US" altLang="ko-KR" sz="900" dirty="0" err="1"/>
              <a:t>tr</a:t>
            </a:r>
            <a:r>
              <a:rPr lang="en-US" altLang="ko-KR" sz="900" dirty="0"/>
              <a:t>&gt;</a:t>
            </a:r>
          </a:p>
          <a:p>
            <a:r>
              <a:rPr lang="en-US" altLang="ko-KR" sz="900" dirty="0"/>
              <a:t>        &lt;td&gt;</a:t>
            </a:r>
            <a:r>
              <a:rPr lang="ko-KR" altLang="en-US" sz="900" dirty="0"/>
              <a:t>내용</a:t>
            </a:r>
            <a:r>
              <a:rPr lang="en-US" altLang="ko-KR" sz="900" dirty="0"/>
              <a:t>&lt;/td&gt;&lt;td&gt;&lt;</a:t>
            </a:r>
            <a:r>
              <a:rPr lang="en-US" altLang="ko-KR" sz="900" dirty="0" err="1"/>
              <a:t>textarea</a:t>
            </a:r>
            <a:r>
              <a:rPr lang="en-US" altLang="ko-KR" sz="900" dirty="0"/>
              <a:t> rows='6' cols='50' name="contents"&gt;&lt;/</a:t>
            </a:r>
            <a:r>
              <a:rPr lang="en-US" altLang="ko-KR" sz="900" dirty="0" err="1"/>
              <a:t>textarea</a:t>
            </a:r>
            <a:r>
              <a:rPr lang="en-US" altLang="ko-KR" sz="900" dirty="0"/>
              <a:t>&gt;&lt;/td&gt;</a:t>
            </a:r>
          </a:p>
          <a:p>
            <a:r>
              <a:rPr lang="en-US" altLang="ko-KR" sz="900" dirty="0"/>
              <a:t>    &lt;/</a:t>
            </a:r>
            <a:r>
              <a:rPr lang="en-US" altLang="ko-KR" sz="900" dirty="0" err="1"/>
              <a:t>tr</a:t>
            </a:r>
            <a:r>
              <a:rPr lang="en-US" altLang="ko-KR" sz="900" dirty="0"/>
              <a:t>&gt;</a:t>
            </a:r>
          </a:p>
          <a:p>
            <a:r>
              <a:rPr lang="en-US" altLang="ko-KR" sz="900" dirty="0"/>
              <a:t>	    &lt;</a:t>
            </a:r>
            <a:r>
              <a:rPr lang="en-US" altLang="ko-KR" sz="900" dirty="0" err="1"/>
              <a:t>tr</a:t>
            </a:r>
            <a:r>
              <a:rPr lang="en-US" altLang="ko-KR" sz="900" dirty="0"/>
              <a:t>&gt;</a:t>
            </a:r>
          </a:p>
          <a:p>
            <a:r>
              <a:rPr lang="en-US" altLang="ko-KR" sz="900" dirty="0"/>
              <a:t>        &lt;td&gt;</a:t>
            </a:r>
            <a:r>
              <a:rPr lang="ko-KR" altLang="en-US" sz="900" dirty="0"/>
              <a:t>가격</a:t>
            </a:r>
            <a:r>
              <a:rPr lang="en-US" altLang="ko-KR" sz="900" dirty="0"/>
              <a:t>&lt;/td&gt;&lt;td&gt;&lt;input type='text' name="</a:t>
            </a:r>
            <a:r>
              <a:rPr lang="en-US" altLang="ko-KR" sz="900" dirty="0" err="1"/>
              <a:t>prod_price</a:t>
            </a:r>
            <a:r>
              <a:rPr lang="en-US" altLang="ko-KR" sz="900" dirty="0"/>
              <a:t>"&gt;&lt;/td&gt;</a:t>
            </a:r>
          </a:p>
          <a:p>
            <a:r>
              <a:rPr lang="en-US" altLang="ko-KR" sz="900" dirty="0"/>
              <a:t>    &lt;/</a:t>
            </a:r>
            <a:r>
              <a:rPr lang="en-US" altLang="ko-KR" sz="900" dirty="0" err="1"/>
              <a:t>tr</a:t>
            </a:r>
            <a:r>
              <a:rPr lang="en-US" altLang="ko-KR" sz="900" dirty="0"/>
              <a:t>&gt;</a:t>
            </a:r>
          </a:p>
          <a:p>
            <a:r>
              <a:rPr lang="en-US" altLang="ko-KR" sz="900" dirty="0"/>
              <a:t>	&lt;/</a:t>
            </a:r>
            <a:r>
              <a:rPr lang="en-US" altLang="ko-KR" sz="900" dirty="0" err="1"/>
              <a:t>tr</a:t>
            </a:r>
            <a:r>
              <a:rPr lang="en-US" altLang="ko-KR" sz="900" dirty="0"/>
              <a:t>&gt;</a:t>
            </a:r>
          </a:p>
          <a:p>
            <a:r>
              <a:rPr lang="en-US" altLang="ko-KR" sz="900" dirty="0"/>
              <a:t>	    &lt;</a:t>
            </a:r>
            <a:r>
              <a:rPr lang="en-US" altLang="ko-KR" sz="900" dirty="0" err="1"/>
              <a:t>tr</a:t>
            </a:r>
            <a:r>
              <a:rPr lang="en-US" altLang="ko-KR" sz="900" dirty="0"/>
              <a:t>&gt;</a:t>
            </a:r>
          </a:p>
          <a:p>
            <a:r>
              <a:rPr lang="en-US" altLang="ko-KR" sz="900" dirty="0"/>
              <a:t>        &lt;td&gt;</a:t>
            </a:r>
            <a:r>
              <a:rPr lang="ko-KR" altLang="en-US" sz="900" dirty="0" err="1"/>
              <a:t>배송비</a:t>
            </a:r>
            <a:r>
              <a:rPr lang="en-US" altLang="ko-KR" sz="900" dirty="0"/>
              <a:t>&lt;/td&gt;&lt;td&gt;&lt;input type='text' name="</a:t>
            </a:r>
            <a:r>
              <a:rPr lang="en-US" altLang="ko-KR" sz="900" dirty="0" err="1"/>
              <a:t>deli_price</a:t>
            </a:r>
            <a:r>
              <a:rPr lang="en-US" altLang="ko-KR" sz="900" dirty="0"/>
              <a:t>"&gt;&lt;/td&gt;</a:t>
            </a:r>
          </a:p>
          <a:p>
            <a:endParaRPr lang="en-US" altLang="ko-KR" sz="900" dirty="0"/>
          </a:p>
          <a:p>
            <a:r>
              <a:rPr lang="en-US" altLang="ko-KR" sz="900" dirty="0"/>
              <a:t>    &lt;</a:t>
            </a:r>
            <a:r>
              <a:rPr lang="en-US" altLang="ko-KR" sz="900" dirty="0" err="1"/>
              <a:t>tr</a:t>
            </a:r>
            <a:r>
              <a:rPr lang="en-US" altLang="ko-KR" sz="900" dirty="0"/>
              <a:t>&gt;</a:t>
            </a:r>
          </a:p>
          <a:p>
            <a:r>
              <a:rPr lang="en-US" altLang="ko-KR" sz="900" dirty="0"/>
              <a:t>	    &lt;td </a:t>
            </a:r>
            <a:r>
              <a:rPr lang="en-US" altLang="ko-KR" sz="900" dirty="0" err="1"/>
              <a:t>colspan</a:t>
            </a:r>
            <a:r>
              <a:rPr lang="en-US" altLang="ko-KR" sz="900" dirty="0"/>
              <a:t>='2'&gt;&lt;input type="submit" value="</a:t>
            </a:r>
            <a:r>
              <a:rPr lang="ko-KR" altLang="en-US" sz="900" dirty="0"/>
              <a:t>확인</a:t>
            </a:r>
            <a:r>
              <a:rPr lang="en-US" altLang="ko-KR" sz="900" dirty="0"/>
              <a:t>"&gt;&lt;/td&gt;</a:t>
            </a:r>
          </a:p>
          <a:p>
            <a:r>
              <a:rPr lang="en-US" altLang="ko-KR" sz="900" dirty="0"/>
              <a:t>    &lt;/</a:t>
            </a:r>
            <a:r>
              <a:rPr lang="en-US" altLang="ko-KR" sz="900" dirty="0" err="1"/>
              <a:t>tr</a:t>
            </a:r>
            <a:r>
              <a:rPr lang="en-US" altLang="ko-KR" sz="900" dirty="0"/>
              <a:t>&gt;</a:t>
            </a:r>
          </a:p>
          <a:p>
            <a:r>
              <a:rPr lang="en-US" altLang="ko-KR" sz="900" dirty="0"/>
              <a:t>&lt;/table&gt;</a:t>
            </a:r>
          </a:p>
          <a:p>
            <a:r>
              <a:rPr lang="en-US" altLang="ko-KR" sz="900" dirty="0"/>
              <a:t>&lt;/form&gt;</a:t>
            </a:r>
          </a:p>
          <a:p>
            <a:r>
              <a:rPr lang="en-US" altLang="ko-KR" sz="900" dirty="0"/>
              <a:t>&lt;/body&gt;</a:t>
            </a:r>
          </a:p>
          <a:p>
            <a:r>
              <a:rPr lang="en-US" altLang="ko-KR" sz="900" dirty="0"/>
              <a:t>&lt;/html&gt;</a:t>
            </a:r>
            <a:endParaRPr lang="en-US" altLang="ko-KR" sz="900" dirty="0" smtClean="0"/>
          </a:p>
        </p:txBody>
      </p:sp>
    </p:spTree>
    <p:extLst>
      <p:ext uri="{BB962C8B-B14F-4D97-AF65-F5344CB8AC3E}">
        <p14:creationId xmlns:p14="http://schemas.microsoft.com/office/powerpoint/2010/main" val="3270316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872723" y="1385576"/>
            <a:ext cx="55980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dirty="0" smtClean="0"/>
              <a:t>1. </a:t>
            </a:r>
            <a:r>
              <a:rPr lang="ko-KR" altLang="en-US" dirty="0" smtClean="0"/>
              <a:t>게시판 글쓰기 </a:t>
            </a:r>
            <a:r>
              <a:rPr lang="en-US" altLang="ko-KR" dirty="0" smtClean="0"/>
              <a:t>– </a:t>
            </a:r>
            <a:r>
              <a:rPr lang="ko-KR" altLang="en-US" dirty="0" err="1" smtClean="0"/>
              <a:t>처리페이지</a:t>
            </a:r>
            <a:r>
              <a:rPr lang="ko-KR" altLang="en-US" dirty="0" smtClean="0"/>
              <a:t> </a:t>
            </a:r>
            <a:r>
              <a:rPr lang="en-US" altLang="ko-KR" dirty="0" err="1" smtClean="0"/>
              <a:t>board_write_ok.php</a:t>
            </a:r>
            <a:endParaRPr lang="en-US" altLang="ko-KR" dirty="0" smtClean="0"/>
          </a:p>
        </p:txBody>
      </p:sp>
      <p:sp>
        <p:nvSpPr>
          <p:cNvPr id="4" name="TextBox 3"/>
          <p:cNvSpPr txBox="1"/>
          <p:nvPr/>
        </p:nvSpPr>
        <p:spPr>
          <a:xfrm>
            <a:off x="1027134" y="2480153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ko-KR" altLang="en-US" dirty="0"/>
          </a:p>
        </p:txBody>
      </p:sp>
      <p:sp>
        <p:nvSpPr>
          <p:cNvPr id="10" name="제목 1"/>
          <p:cNvSpPr txBox="1">
            <a:spLocks/>
          </p:cNvSpPr>
          <p:nvPr/>
        </p:nvSpPr>
        <p:spPr>
          <a:xfrm>
            <a:off x="476394" y="247841"/>
            <a:ext cx="9149744" cy="15070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>
            <a:lvl1pPr algn="l" defTabSz="457200" rtl="0" eaLnBrk="1" latinLnBrk="1" hangingPunct="1">
              <a:spcBef>
                <a:spcPct val="0"/>
              </a:spcBef>
              <a:buNone/>
              <a:defRPr sz="3600" kern="1200" cap="all">
                <a:ln w="3175" cmpd="sng">
                  <a:noFill/>
                </a:ln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defRPr>
            </a:lvl1pPr>
            <a:lvl2pPr eaLnBrk="1" latinLnBrk="1" hangingPunct="1">
              <a:defRPr>
                <a:solidFill>
                  <a:schemeClr val="tx2"/>
                </a:solidFill>
              </a:defRPr>
            </a:lvl2pPr>
            <a:lvl3pPr eaLnBrk="1" latinLnBrk="1" hangingPunct="1">
              <a:defRPr>
                <a:solidFill>
                  <a:schemeClr val="tx2"/>
                </a:solidFill>
              </a:defRPr>
            </a:lvl3pPr>
            <a:lvl4pPr eaLnBrk="1" latinLnBrk="1" hangingPunct="1">
              <a:defRPr>
                <a:solidFill>
                  <a:schemeClr val="tx2"/>
                </a:solidFill>
              </a:defRPr>
            </a:lvl4pPr>
            <a:lvl5pPr eaLnBrk="1" latinLnBrk="1" hangingPunct="1">
              <a:defRPr>
                <a:solidFill>
                  <a:schemeClr val="tx2"/>
                </a:solidFill>
              </a:defRPr>
            </a:lvl5pPr>
            <a:lvl6pPr eaLnBrk="1" latinLnBrk="1" hangingPunct="1">
              <a:defRPr>
                <a:solidFill>
                  <a:schemeClr val="tx2"/>
                </a:solidFill>
              </a:defRPr>
            </a:lvl6pPr>
            <a:lvl7pPr eaLnBrk="1" latinLnBrk="1" hangingPunct="1">
              <a:defRPr>
                <a:solidFill>
                  <a:schemeClr val="tx2"/>
                </a:solidFill>
              </a:defRPr>
            </a:lvl7pPr>
            <a:lvl8pPr eaLnBrk="1" latinLnBrk="1" hangingPunct="1">
              <a:defRPr>
                <a:solidFill>
                  <a:schemeClr val="tx2"/>
                </a:solidFill>
              </a:defRPr>
            </a:lvl8pPr>
            <a:lvl9pPr eaLnBrk="1" latin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en-US" altLang="ko-KR" dirty="0" smtClean="0"/>
              <a:t>APM</a:t>
            </a:r>
            <a:r>
              <a:rPr lang="ko-KR" altLang="en-US" dirty="0" smtClean="0"/>
              <a:t>을 이용한 게시판 만들기</a:t>
            </a:r>
            <a:endParaRPr lang="ko-KR" alt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1027134" y="1954632"/>
            <a:ext cx="9118948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600" dirty="0">
                <a:latin typeface="+mj-ea"/>
                <a:ea typeface="+mj-ea"/>
              </a:rPr>
              <a:t>&lt;?</a:t>
            </a:r>
            <a:r>
              <a:rPr lang="en-US" altLang="ko-KR" sz="1600" dirty="0" err="1">
                <a:latin typeface="+mj-ea"/>
                <a:ea typeface="+mj-ea"/>
              </a:rPr>
              <a:t>php</a:t>
            </a:r>
            <a:endParaRPr lang="en-US" altLang="ko-KR" sz="1600" dirty="0">
              <a:latin typeface="+mj-ea"/>
              <a:ea typeface="+mj-ea"/>
            </a:endParaRPr>
          </a:p>
          <a:p>
            <a:r>
              <a:rPr lang="en-US" altLang="ko-KR" sz="1600" dirty="0">
                <a:latin typeface="+mj-ea"/>
                <a:ea typeface="+mj-ea"/>
              </a:rPr>
              <a:t>include $_SERVER['DOCUMENT_ROOT'].'/shopping/</a:t>
            </a:r>
            <a:r>
              <a:rPr lang="en-US" altLang="ko-KR" sz="1600" dirty="0" err="1">
                <a:latin typeface="+mj-ea"/>
                <a:ea typeface="+mj-ea"/>
              </a:rPr>
              <a:t>dbconn.php</a:t>
            </a:r>
            <a:r>
              <a:rPr lang="en-US" altLang="ko-KR" sz="1600" dirty="0">
                <a:latin typeface="+mj-ea"/>
                <a:ea typeface="+mj-ea"/>
              </a:rPr>
              <a:t>';</a:t>
            </a:r>
          </a:p>
          <a:p>
            <a:r>
              <a:rPr lang="en-US" altLang="ko-KR" sz="1600" dirty="0">
                <a:latin typeface="+mj-ea"/>
                <a:ea typeface="+mj-ea"/>
              </a:rPr>
              <a:t>$</a:t>
            </a:r>
            <a:r>
              <a:rPr lang="en-US" altLang="ko-KR" sz="1600" dirty="0" err="1">
                <a:latin typeface="+mj-ea"/>
                <a:ea typeface="+mj-ea"/>
              </a:rPr>
              <a:t>prod_img</a:t>
            </a:r>
            <a:r>
              <a:rPr lang="en-US" altLang="ko-KR" sz="1600" dirty="0">
                <a:latin typeface="+mj-ea"/>
                <a:ea typeface="+mj-ea"/>
              </a:rPr>
              <a:t> = $_FILES['</a:t>
            </a:r>
            <a:r>
              <a:rPr lang="en-US" altLang="ko-KR" sz="1600" dirty="0" err="1">
                <a:latin typeface="+mj-ea"/>
                <a:ea typeface="+mj-ea"/>
              </a:rPr>
              <a:t>prod_img</a:t>
            </a:r>
            <a:r>
              <a:rPr lang="en-US" altLang="ko-KR" sz="1600" dirty="0">
                <a:latin typeface="+mj-ea"/>
                <a:ea typeface="+mj-ea"/>
              </a:rPr>
              <a:t>']['name'];</a:t>
            </a:r>
          </a:p>
          <a:p>
            <a:r>
              <a:rPr lang="en-US" altLang="ko-KR" sz="1600" dirty="0">
                <a:latin typeface="+mj-ea"/>
                <a:ea typeface="+mj-ea"/>
              </a:rPr>
              <a:t>$</a:t>
            </a:r>
            <a:r>
              <a:rPr lang="en-US" altLang="ko-KR" sz="1600" dirty="0" err="1">
                <a:latin typeface="+mj-ea"/>
                <a:ea typeface="+mj-ea"/>
              </a:rPr>
              <a:t>write_name</a:t>
            </a:r>
            <a:r>
              <a:rPr lang="en-US" altLang="ko-KR" sz="1600" dirty="0">
                <a:latin typeface="+mj-ea"/>
                <a:ea typeface="+mj-ea"/>
              </a:rPr>
              <a:t> = $_POST['writer'];</a:t>
            </a:r>
          </a:p>
          <a:p>
            <a:r>
              <a:rPr lang="en-US" altLang="ko-KR" sz="1600" dirty="0">
                <a:latin typeface="+mj-ea"/>
                <a:ea typeface="+mj-ea"/>
              </a:rPr>
              <a:t>$title = $_POST['title'];</a:t>
            </a:r>
          </a:p>
          <a:p>
            <a:r>
              <a:rPr lang="en-US" altLang="ko-KR" sz="1600" dirty="0">
                <a:latin typeface="+mj-ea"/>
                <a:ea typeface="+mj-ea"/>
              </a:rPr>
              <a:t>$contents = $_POST['contents'];</a:t>
            </a:r>
          </a:p>
          <a:p>
            <a:r>
              <a:rPr lang="en-US" altLang="ko-KR" sz="1600" dirty="0">
                <a:latin typeface="+mj-ea"/>
                <a:ea typeface="+mj-ea"/>
              </a:rPr>
              <a:t>$</a:t>
            </a:r>
            <a:r>
              <a:rPr lang="en-US" altLang="ko-KR" sz="1600" dirty="0" err="1">
                <a:latin typeface="+mj-ea"/>
                <a:ea typeface="+mj-ea"/>
              </a:rPr>
              <a:t>prod_price</a:t>
            </a:r>
            <a:r>
              <a:rPr lang="en-US" altLang="ko-KR" sz="1600" dirty="0">
                <a:latin typeface="+mj-ea"/>
                <a:ea typeface="+mj-ea"/>
              </a:rPr>
              <a:t>=$_POST['</a:t>
            </a:r>
            <a:r>
              <a:rPr lang="en-US" altLang="ko-KR" sz="1600" dirty="0" err="1">
                <a:latin typeface="+mj-ea"/>
                <a:ea typeface="+mj-ea"/>
              </a:rPr>
              <a:t>prod_price</a:t>
            </a:r>
            <a:r>
              <a:rPr lang="en-US" altLang="ko-KR" sz="1600" dirty="0">
                <a:latin typeface="+mj-ea"/>
                <a:ea typeface="+mj-ea"/>
              </a:rPr>
              <a:t>'];</a:t>
            </a:r>
          </a:p>
          <a:p>
            <a:r>
              <a:rPr lang="en-US" altLang="ko-KR" sz="1600" dirty="0">
                <a:latin typeface="+mj-ea"/>
                <a:ea typeface="+mj-ea"/>
              </a:rPr>
              <a:t>$</a:t>
            </a:r>
            <a:r>
              <a:rPr lang="en-US" altLang="ko-KR" sz="1600" dirty="0" err="1">
                <a:latin typeface="+mj-ea"/>
                <a:ea typeface="+mj-ea"/>
              </a:rPr>
              <a:t>deli_price</a:t>
            </a:r>
            <a:r>
              <a:rPr lang="en-US" altLang="ko-KR" sz="1600" dirty="0">
                <a:latin typeface="+mj-ea"/>
                <a:ea typeface="+mj-ea"/>
              </a:rPr>
              <a:t>=$_POST['</a:t>
            </a:r>
            <a:r>
              <a:rPr lang="en-US" altLang="ko-KR" sz="1600" dirty="0" err="1">
                <a:latin typeface="+mj-ea"/>
                <a:ea typeface="+mj-ea"/>
              </a:rPr>
              <a:t>deli_price</a:t>
            </a:r>
            <a:r>
              <a:rPr lang="en-US" altLang="ko-KR" sz="1600" dirty="0">
                <a:latin typeface="+mj-ea"/>
                <a:ea typeface="+mj-ea"/>
              </a:rPr>
              <a:t>'];</a:t>
            </a:r>
          </a:p>
          <a:p>
            <a:r>
              <a:rPr lang="en-US" altLang="ko-KR" sz="1600" dirty="0">
                <a:latin typeface="+mj-ea"/>
                <a:ea typeface="+mj-ea"/>
              </a:rPr>
              <a:t>$</a:t>
            </a:r>
            <a:r>
              <a:rPr lang="en-US" altLang="ko-KR" sz="1600" dirty="0" err="1">
                <a:latin typeface="+mj-ea"/>
                <a:ea typeface="+mj-ea"/>
              </a:rPr>
              <a:t>uploaddir</a:t>
            </a:r>
            <a:r>
              <a:rPr lang="en-US" altLang="ko-KR" sz="1600" dirty="0">
                <a:latin typeface="+mj-ea"/>
                <a:ea typeface="+mj-ea"/>
              </a:rPr>
              <a:t> = './</a:t>
            </a:r>
            <a:r>
              <a:rPr lang="en-US" altLang="ko-KR" sz="1600" dirty="0" err="1">
                <a:latin typeface="+mj-ea"/>
                <a:ea typeface="+mj-ea"/>
              </a:rPr>
              <a:t>prod_img</a:t>
            </a:r>
            <a:r>
              <a:rPr lang="en-US" altLang="ko-KR" sz="1600" dirty="0">
                <a:latin typeface="+mj-ea"/>
                <a:ea typeface="+mj-ea"/>
              </a:rPr>
              <a:t>/';</a:t>
            </a:r>
          </a:p>
          <a:p>
            <a:r>
              <a:rPr lang="en-US" altLang="ko-KR" sz="1600" dirty="0" smtClean="0">
                <a:latin typeface="+mj-ea"/>
                <a:ea typeface="+mj-ea"/>
              </a:rPr>
              <a:t>if </a:t>
            </a:r>
            <a:r>
              <a:rPr lang="en-US" altLang="ko-KR" sz="1600" dirty="0">
                <a:latin typeface="+mj-ea"/>
                <a:ea typeface="+mj-ea"/>
              </a:rPr>
              <a:t>(count($_FILES)) {</a:t>
            </a:r>
          </a:p>
          <a:p>
            <a:r>
              <a:rPr lang="en-US" altLang="ko-KR" sz="1600" dirty="0">
                <a:latin typeface="+mj-ea"/>
                <a:ea typeface="+mj-ea"/>
              </a:rPr>
              <a:t>  $</a:t>
            </a:r>
            <a:r>
              <a:rPr lang="en-US" altLang="ko-KR" sz="1600" dirty="0" err="1">
                <a:latin typeface="+mj-ea"/>
                <a:ea typeface="+mj-ea"/>
              </a:rPr>
              <a:t>uploadfile</a:t>
            </a:r>
            <a:r>
              <a:rPr lang="en-US" altLang="ko-KR" sz="1600" dirty="0">
                <a:latin typeface="+mj-ea"/>
                <a:ea typeface="+mj-ea"/>
              </a:rPr>
              <a:t> = $</a:t>
            </a:r>
            <a:r>
              <a:rPr lang="en-US" altLang="ko-KR" sz="1600" dirty="0" err="1">
                <a:latin typeface="+mj-ea"/>
                <a:ea typeface="+mj-ea"/>
              </a:rPr>
              <a:t>uploaddir</a:t>
            </a:r>
            <a:r>
              <a:rPr lang="en-US" altLang="ko-KR" sz="1600" dirty="0">
                <a:latin typeface="+mj-ea"/>
                <a:ea typeface="+mj-ea"/>
              </a:rPr>
              <a:t> . </a:t>
            </a:r>
            <a:r>
              <a:rPr lang="en-US" altLang="ko-KR" sz="1600" dirty="0" err="1">
                <a:latin typeface="+mj-ea"/>
                <a:ea typeface="+mj-ea"/>
              </a:rPr>
              <a:t>basename</a:t>
            </a:r>
            <a:r>
              <a:rPr lang="en-US" altLang="ko-KR" sz="1600" dirty="0">
                <a:latin typeface="+mj-ea"/>
                <a:ea typeface="+mj-ea"/>
              </a:rPr>
              <a:t>($_FILES['</a:t>
            </a:r>
            <a:r>
              <a:rPr lang="en-US" altLang="ko-KR" sz="1600" dirty="0" err="1">
                <a:latin typeface="+mj-ea"/>
                <a:ea typeface="+mj-ea"/>
              </a:rPr>
              <a:t>prod_img</a:t>
            </a:r>
            <a:r>
              <a:rPr lang="en-US" altLang="ko-KR" sz="1600" dirty="0">
                <a:latin typeface="+mj-ea"/>
                <a:ea typeface="+mj-ea"/>
              </a:rPr>
              <a:t>']['name']);</a:t>
            </a:r>
          </a:p>
          <a:p>
            <a:r>
              <a:rPr lang="en-US" altLang="ko-KR" sz="1600" dirty="0" smtClean="0">
                <a:latin typeface="+mj-ea"/>
                <a:ea typeface="+mj-ea"/>
              </a:rPr>
              <a:t> </a:t>
            </a:r>
            <a:r>
              <a:rPr lang="en-US" altLang="ko-KR" sz="1600" dirty="0">
                <a:latin typeface="+mj-ea"/>
                <a:ea typeface="+mj-ea"/>
              </a:rPr>
              <a:t>$</a:t>
            </a:r>
            <a:r>
              <a:rPr lang="en-US" altLang="ko-KR" sz="1600" dirty="0" err="1">
                <a:latin typeface="+mj-ea"/>
                <a:ea typeface="+mj-ea"/>
              </a:rPr>
              <a:t>tmp_file</a:t>
            </a:r>
            <a:r>
              <a:rPr lang="en-US" altLang="ko-KR" sz="1600" dirty="0">
                <a:latin typeface="+mj-ea"/>
                <a:ea typeface="+mj-ea"/>
              </a:rPr>
              <a:t> = $_FILES['</a:t>
            </a:r>
            <a:r>
              <a:rPr lang="en-US" altLang="ko-KR" sz="1600" dirty="0" err="1">
                <a:latin typeface="+mj-ea"/>
                <a:ea typeface="+mj-ea"/>
              </a:rPr>
              <a:t>prod_img</a:t>
            </a:r>
            <a:r>
              <a:rPr lang="en-US" altLang="ko-KR" sz="1600" dirty="0">
                <a:latin typeface="+mj-ea"/>
                <a:ea typeface="+mj-ea"/>
              </a:rPr>
              <a:t>']['</a:t>
            </a:r>
            <a:r>
              <a:rPr lang="en-US" altLang="ko-KR" sz="1600" dirty="0" err="1">
                <a:latin typeface="+mj-ea"/>
                <a:ea typeface="+mj-ea"/>
              </a:rPr>
              <a:t>tmp_name</a:t>
            </a:r>
            <a:r>
              <a:rPr lang="en-US" altLang="ko-KR" sz="1600" dirty="0">
                <a:latin typeface="+mj-ea"/>
                <a:ea typeface="+mj-ea"/>
              </a:rPr>
              <a:t>'];</a:t>
            </a:r>
          </a:p>
          <a:p>
            <a:r>
              <a:rPr lang="en-US" altLang="ko-KR" sz="1600" dirty="0">
                <a:latin typeface="+mj-ea"/>
                <a:ea typeface="+mj-ea"/>
              </a:rPr>
              <a:t>echo $</a:t>
            </a:r>
            <a:r>
              <a:rPr lang="en-US" altLang="ko-KR" sz="1600" dirty="0" err="1">
                <a:latin typeface="+mj-ea"/>
                <a:ea typeface="+mj-ea"/>
              </a:rPr>
              <a:t>uploadfile</a:t>
            </a:r>
            <a:r>
              <a:rPr lang="en-US" altLang="ko-KR" sz="1600" dirty="0">
                <a:latin typeface="+mj-ea"/>
                <a:ea typeface="+mj-ea"/>
              </a:rPr>
              <a:t>;</a:t>
            </a:r>
          </a:p>
          <a:p>
            <a:r>
              <a:rPr lang="en-US" altLang="ko-KR" sz="1600" dirty="0">
                <a:latin typeface="+mj-ea"/>
                <a:ea typeface="+mj-ea"/>
              </a:rPr>
              <a:t>echo $</a:t>
            </a:r>
            <a:r>
              <a:rPr lang="en-US" altLang="ko-KR" sz="1600" dirty="0" err="1">
                <a:latin typeface="+mj-ea"/>
                <a:ea typeface="+mj-ea"/>
              </a:rPr>
              <a:t>tmp_file</a:t>
            </a:r>
            <a:r>
              <a:rPr lang="en-US" altLang="ko-KR" sz="1600" dirty="0">
                <a:latin typeface="+mj-ea"/>
                <a:ea typeface="+mj-ea"/>
              </a:rPr>
              <a:t>;</a:t>
            </a:r>
          </a:p>
          <a:p>
            <a:r>
              <a:rPr lang="en-US" altLang="ko-KR" sz="1600" dirty="0">
                <a:latin typeface="+mj-ea"/>
                <a:ea typeface="+mj-ea"/>
              </a:rPr>
              <a:t>//die</a:t>
            </a:r>
            <a:r>
              <a:rPr lang="en-US" altLang="ko-KR" sz="1600" dirty="0" smtClean="0">
                <a:latin typeface="+mj-ea"/>
                <a:ea typeface="+mj-ea"/>
              </a:rPr>
              <a:t>();</a:t>
            </a:r>
            <a:endParaRPr lang="en-US" altLang="ko-KR" sz="1600" dirty="0">
              <a:latin typeface="+mj-ea"/>
              <a:ea typeface="+mj-ea"/>
            </a:endParaRPr>
          </a:p>
        </p:txBody>
      </p:sp>
    </p:spTree>
    <p:extLst>
      <p:ext uri="{BB962C8B-B14F-4D97-AF65-F5344CB8AC3E}">
        <p14:creationId xmlns:p14="http://schemas.microsoft.com/office/powerpoint/2010/main" val="22707382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872723" y="1385576"/>
            <a:ext cx="55980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dirty="0" smtClean="0"/>
              <a:t>1. </a:t>
            </a:r>
            <a:r>
              <a:rPr lang="ko-KR" altLang="en-US" dirty="0" smtClean="0"/>
              <a:t>게시판 글쓰기 </a:t>
            </a:r>
            <a:r>
              <a:rPr lang="en-US" altLang="ko-KR" dirty="0" smtClean="0"/>
              <a:t>– </a:t>
            </a:r>
            <a:r>
              <a:rPr lang="ko-KR" altLang="en-US" dirty="0" err="1" smtClean="0"/>
              <a:t>처리페이지</a:t>
            </a:r>
            <a:r>
              <a:rPr lang="ko-KR" altLang="en-US" dirty="0" smtClean="0"/>
              <a:t> </a:t>
            </a:r>
            <a:r>
              <a:rPr lang="en-US" altLang="ko-KR" dirty="0" err="1" smtClean="0"/>
              <a:t>board_write_ok.php</a:t>
            </a:r>
            <a:endParaRPr lang="en-US" altLang="ko-KR" dirty="0" smtClean="0"/>
          </a:p>
        </p:txBody>
      </p:sp>
      <p:sp>
        <p:nvSpPr>
          <p:cNvPr id="4" name="TextBox 3"/>
          <p:cNvSpPr txBox="1"/>
          <p:nvPr/>
        </p:nvSpPr>
        <p:spPr>
          <a:xfrm>
            <a:off x="1027134" y="2480153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ko-KR" altLang="en-US" dirty="0"/>
          </a:p>
        </p:txBody>
      </p:sp>
      <p:sp>
        <p:nvSpPr>
          <p:cNvPr id="10" name="제목 1"/>
          <p:cNvSpPr txBox="1">
            <a:spLocks/>
          </p:cNvSpPr>
          <p:nvPr/>
        </p:nvSpPr>
        <p:spPr>
          <a:xfrm>
            <a:off x="476394" y="247841"/>
            <a:ext cx="9149744" cy="15070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>
            <a:lvl1pPr algn="l" defTabSz="457200" rtl="0" eaLnBrk="1" latinLnBrk="1" hangingPunct="1">
              <a:spcBef>
                <a:spcPct val="0"/>
              </a:spcBef>
              <a:buNone/>
              <a:defRPr sz="3600" kern="1200" cap="all">
                <a:ln w="3175" cmpd="sng">
                  <a:noFill/>
                </a:ln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defRPr>
            </a:lvl1pPr>
            <a:lvl2pPr eaLnBrk="1" latinLnBrk="1" hangingPunct="1">
              <a:defRPr>
                <a:solidFill>
                  <a:schemeClr val="tx2"/>
                </a:solidFill>
              </a:defRPr>
            </a:lvl2pPr>
            <a:lvl3pPr eaLnBrk="1" latinLnBrk="1" hangingPunct="1">
              <a:defRPr>
                <a:solidFill>
                  <a:schemeClr val="tx2"/>
                </a:solidFill>
              </a:defRPr>
            </a:lvl3pPr>
            <a:lvl4pPr eaLnBrk="1" latinLnBrk="1" hangingPunct="1">
              <a:defRPr>
                <a:solidFill>
                  <a:schemeClr val="tx2"/>
                </a:solidFill>
              </a:defRPr>
            </a:lvl4pPr>
            <a:lvl5pPr eaLnBrk="1" latinLnBrk="1" hangingPunct="1">
              <a:defRPr>
                <a:solidFill>
                  <a:schemeClr val="tx2"/>
                </a:solidFill>
              </a:defRPr>
            </a:lvl5pPr>
            <a:lvl6pPr eaLnBrk="1" latinLnBrk="1" hangingPunct="1">
              <a:defRPr>
                <a:solidFill>
                  <a:schemeClr val="tx2"/>
                </a:solidFill>
              </a:defRPr>
            </a:lvl6pPr>
            <a:lvl7pPr eaLnBrk="1" latinLnBrk="1" hangingPunct="1">
              <a:defRPr>
                <a:solidFill>
                  <a:schemeClr val="tx2"/>
                </a:solidFill>
              </a:defRPr>
            </a:lvl7pPr>
            <a:lvl8pPr eaLnBrk="1" latinLnBrk="1" hangingPunct="1">
              <a:defRPr>
                <a:solidFill>
                  <a:schemeClr val="tx2"/>
                </a:solidFill>
              </a:defRPr>
            </a:lvl8pPr>
            <a:lvl9pPr eaLnBrk="1" latin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en-US" altLang="ko-KR" dirty="0" smtClean="0"/>
              <a:t>APM</a:t>
            </a:r>
            <a:r>
              <a:rPr lang="ko-KR" altLang="en-US" dirty="0" smtClean="0"/>
              <a:t>을 이용한 게시판 만들기</a:t>
            </a:r>
            <a:endParaRPr lang="ko-KR" alt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872723" y="1748598"/>
            <a:ext cx="9118948" cy="46166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400" dirty="0" smtClean="0">
                <a:latin typeface="+mj-ea"/>
                <a:ea typeface="+mj-ea"/>
              </a:rPr>
              <a:t>echo </a:t>
            </a:r>
            <a:r>
              <a:rPr lang="en-US" altLang="ko-KR" sz="1400" dirty="0">
                <a:latin typeface="+mj-ea"/>
                <a:ea typeface="+mj-ea"/>
              </a:rPr>
              <a:t>'&lt;pre&gt;';</a:t>
            </a:r>
          </a:p>
          <a:p>
            <a:r>
              <a:rPr lang="en-US" altLang="ko-KR" sz="1400" dirty="0">
                <a:latin typeface="+mj-ea"/>
                <a:ea typeface="+mj-ea"/>
              </a:rPr>
              <a:t>  if (copy($_FILES['</a:t>
            </a:r>
            <a:r>
              <a:rPr lang="en-US" altLang="ko-KR" sz="1400" dirty="0" err="1">
                <a:latin typeface="+mj-ea"/>
                <a:ea typeface="+mj-ea"/>
              </a:rPr>
              <a:t>prod_img</a:t>
            </a:r>
            <a:r>
              <a:rPr lang="en-US" altLang="ko-KR" sz="1400" dirty="0">
                <a:latin typeface="+mj-ea"/>
                <a:ea typeface="+mj-ea"/>
              </a:rPr>
              <a:t>']['</a:t>
            </a:r>
            <a:r>
              <a:rPr lang="en-US" altLang="ko-KR" sz="1400" dirty="0" err="1">
                <a:latin typeface="+mj-ea"/>
                <a:ea typeface="+mj-ea"/>
              </a:rPr>
              <a:t>tmp_name</a:t>
            </a:r>
            <a:r>
              <a:rPr lang="en-US" altLang="ko-KR" sz="1400" dirty="0">
                <a:latin typeface="+mj-ea"/>
                <a:ea typeface="+mj-ea"/>
              </a:rPr>
              <a:t>'], $</a:t>
            </a:r>
            <a:r>
              <a:rPr lang="en-US" altLang="ko-KR" sz="1400" dirty="0" err="1">
                <a:latin typeface="+mj-ea"/>
                <a:ea typeface="+mj-ea"/>
              </a:rPr>
              <a:t>uploadfile</a:t>
            </a:r>
            <a:r>
              <a:rPr lang="en-US" altLang="ko-KR" sz="1400" dirty="0">
                <a:latin typeface="+mj-ea"/>
                <a:ea typeface="+mj-ea"/>
              </a:rPr>
              <a:t>)) {</a:t>
            </a:r>
          </a:p>
          <a:p>
            <a:r>
              <a:rPr lang="en-US" altLang="ko-KR" sz="1400" dirty="0">
                <a:latin typeface="+mj-ea"/>
                <a:ea typeface="+mj-ea"/>
              </a:rPr>
              <a:t>      echo "File is valid, and was successfully uploaded.\n";</a:t>
            </a:r>
          </a:p>
          <a:p>
            <a:r>
              <a:rPr lang="en-US" altLang="ko-KR" sz="1400" dirty="0">
                <a:latin typeface="+mj-ea"/>
                <a:ea typeface="+mj-ea"/>
              </a:rPr>
              <a:t>  } else {</a:t>
            </a:r>
          </a:p>
          <a:p>
            <a:r>
              <a:rPr lang="en-US" altLang="ko-KR" sz="1400" dirty="0">
                <a:latin typeface="+mj-ea"/>
                <a:ea typeface="+mj-ea"/>
              </a:rPr>
              <a:t>      echo "Possible file upload attack!\n";</a:t>
            </a:r>
          </a:p>
          <a:p>
            <a:r>
              <a:rPr lang="en-US" altLang="ko-KR" sz="1400" dirty="0">
                <a:latin typeface="+mj-ea"/>
                <a:ea typeface="+mj-ea"/>
              </a:rPr>
              <a:t>  }</a:t>
            </a:r>
          </a:p>
          <a:p>
            <a:r>
              <a:rPr lang="en-US" altLang="ko-KR" sz="1400" dirty="0">
                <a:latin typeface="+mj-ea"/>
                <a:ea typeface="+mj-ea"/>
              </a:rPr>
              <a:t>}</a:t>
            </a:r>
          </a:p>
          <a:p>
            <a:r>
              <a:rPr lang="en-US" altLang="ko-KR" sz="1400" dirty="0">
                <a:latin typeface="+mj-ea"/>
                <a:ea typeface="+mj-ea"/>
              </a:rPr>
              <a:t>$</a:t>
            </a:r>
            <a:r>
              <a:rPr lang="en-US" altLang="ko-KR" sz="1400" dirty="0" err="1">
                <a:latin typeface="+mj-ea"/>
                <a:ea typeface="+mj-ea"/>
              </a:rPr>
              <a:t>sql</a:t>
            </a:r>
            <a:r>
              <a:rPr lang="en-US" altLang="ko-KR" sz="1400" dirty="0">
                <a:latin typeface="+mj-ea"/>
                <a:ea typeface="+mj-ea"/>
              </a:rPr>
              <a:t>="insert into board(</a:t>
            </a:r>
            <a:r>
              <a:rPr lang="en-US" altLang="ko-KR" sz="1400" dirty="0" err="1">
                <a:latin typeface="+mj-ea"/>
                <a:ea typeface="+mj-ea"/>
              </a:rPr>
              <a:t>prod_img</a:t>
            </a:r>
            <a:r>
              <a:rPr lang="en-US" altLang="ko-KR" sz="1400" dirty="0">
                <a:latin typeface="+mj-ea"/>
                <a:ea typeface="+mj-ea"/>
              </a:rPr>
              <a:t>, title, </a:t>
            </a:r>
            <a:r>
              <a:rPr lang="en-US" altLang="ko-KR" sz="1400" dirty="0" err="1">
                <a:latin typeface="+mj-ea"/>
                <a:ea typeface="+mj-ea"/>
              </a:rPr>
              <a:t>contents,write_name,prod_price,deli_price,reg_date</a:t>
            </a:r>
            <a:r>
              <a:rPr lang="en-US" altLang="ko-KR" sz="1400" dirty="0">
                <a:latin typeface="+mj-ea"/>
                <a:ea typeface="+mj-ea"/>
              </a:rPr>
              <a:t>, </a:t>
            </a:r>
            <a:r>
              <a:rPr lang="en-US" altLang="ko-KR" sz="1400" dirty="0" err="1">
                <a:latin typeface="+mj-ea"/>
                <a:ea typeface="+mj-ea"/>
              </a:rPr>
              <a:t>read_num</a:t>
            </a:r>
            <a:r>
              <a:rPr lang="en-US" altLang="ko-KR" sz="1400" dirty="0">
                <a:latin typeface="+mj-ea"/>
                <a:ea typeface="+mj-ea"/>
              </a:rPr>
              <a:t>) values('".$prod_img."','".$title."','".$contents."','".$write_name."',$prod_price,$deli_price,sysdate(),0)";</a:t>
            </a:r>
          </a:p>
          <a:p>
            <a:r>
              <a:rPr lang="en-US" altLang="ko-KR" sz="1400" dirty="0" smtClean="0">
                <a:latin typeface="+mj-ea"/>
                <a:ea typeface="+mj-ea"/>
              </a:rPr>
              <a:t>echo </a:t>
            </a:r>
            <a:r>
              <a:rPr lang="en-US" altLang="ko-KR" sz="1400" dirty="0">
                <a:latin typeface="+mj-ea"/>
                <a:ea typeface="+mj-ea"/>
              </a:rPr>
              <a:t>$</a:t>
            </a:r>
            <a:r>
              <a:rPr lang="en-US" altLang="ko-KR" sz="1400" dirty="0" err="1">
                <a:latin typeface="+mj-ea"/>
                <a:ea typeface="+mj-ea"/>
              </a:rPr>
              <a:t>sql</a:t>
            </a:r>
            <a:r>
              <a:rPr lang="en-US" altLang="ko-KR" sz="1400" dirty="0">
                <a:latin typeface="+mj-ea"/>
                <a:ea typeface="+mj-ea"/>
              </a:rPr>
              <a:t>;</a:t>
            </a:r>
          </a:p>
          <a:p>
            <a:r>
              <a:rPr lang="en-US" altLang="ko-KR" sz="1400" dirty="0">
                <a:latin typeface="+mj-ea"/>
                <a:ea typeface="+mj-ea"/>
              </a:rPr>
              <a:t>/* insert into board(</a:t>
            </a:r>
            <a:r>
              <a:rPr lang="en-US" altLang="ko-KR" sz="1400" dirty="0" err="1">
                <a:latin typeface="+mj-ea"/>
                <a:ea typeface="+mj-ea"/>
              </a:rPr>
              <a:t>prod_img</a:t>
            </a:r>
            <a:r>
              <a:rPr lang="en-US" altLang="ko-KR" sz="1400" dirty="0">
                <a:latin typeface="+mj-ea"/>
                <a:ea typeface="+mj-ea"/>
              </a:rPr>
              <a:t>, </a:t>
            </a:r>
            <a:r>
              <a:rPr lang="en-US" altLang="ko-KR" sz="1400" dirty="0" err="1">
                <a:latin typeface="+mj-ea"/>
                <a:ea typeface="+mj-ea"/>
              </a:rPr>
              <a:t>title,contents,write_name,prod_price</a:t>
            </a:r>
            <a:r>
              <a:rPr lang="en-US" altLang="ko-KR" sz="1400" dirty="0">
                <a:latin typeface="+mj-ea"/>
                <a:ea typeface="+mj-ea"/>
              </a:rPr>
              <a:t>,</a:t>
            </a:r>
          </a:p>
          <a:p>
            <a:r>
              <a:rPr lang="en-US" altLang="ko-KR" sz="1400" dirty="0" err="1">
                <a:latin typeface="+mj-ea"/>
                <a:ea typeface="+mj-ea"/>
              </a:rPr>
              <a:t>deli_price,reg_date</a:t>
            </a:r>
            <a:r>
              <a:rPr lang="en-US" altLang="ko-KR" sz="1400" dirty="0">
                <a:latin typeface="+mj-ea"/>
                <a:ea typeface="+mj-ea"/>
              </a:rPr>
              <a:t>, </a:t>
            </a:r>
            <a:r>
              <a:rPr lang="en-US" altLang="ko-KR" sz="1400" dirty="0" err="1">
                <a:latin typeface="+mj-ea"/>
                <a:ea typeface="+mj-ea"/>
              </a:rPr>
              <a:t>read_num</a:t>
            </a:r>
            <a:r>
              <a:rPr lang="en-US" altLang="ko-KR" sz="1400" dirty="0">
                <a:latin typeface="+mj-ea"/>
                <a:ea typeface="+mj-ea"/>
              </a:rPr>
              <a:t>) values</a:t>
            </a:r>
          </a:p>
          <a:p>
            <a:r>
              <a:rPr lang="en-US" altLang="ko-KR" sz="1400" dirty="0">
                <a:latin typeface="+mj-ea"/>
                <a:ea typeface="+mj-ea"/>
              </a:rPr>
              <a:t>('php.jpg','[</a:t>
            </a:r>
            <a:r>
              <a:rPr lang="ko-KR" altLang="en-US" sz="1400" dirty="0">
                <a:latin typeface="+mj-ea"/>
                <a:ea typeface="+mj-ea"/>
              </a:rPr>
              <a:t>한빛</a:t>
            </a:r>
            <a:r>
              <a:rPr lang="en-US" altLang="ko-KR" sz="1400" dirty="0">
                <a:latin typeface="+mj-ea"/>
                <a:ea typeface="+mj-ea"/>
              </a:rPr>
              <a:t>] PHP </a:t>
            </a:r>
            <a:r>
              <a:rPr lang="ko-KR" altLang="en-US" sz="1400" dirty="0">
                <a:latin typeface="+mj-ea"/>
                <a:ea typeface="+mj-ea"/>
              </a:rPr>
              <a:t>프로그래밍 입문</a:t>
            </a:r>
            <a:r>
              <a:rPr lang="en-US" altLang="ko-KR" sz="1400" dirty="0">
                <a:latin typeface="+mj-ea"/>
                <a:ea typeface="+mj-ea"/>
              </a:rPr>
              <a:t>','PHP </a:t>
            </a:r>
            <a:r>
              <a:rPr lang="ko-KR" altLang="en-US" sz="1400" dirty="0">
                <a:latin typeface="+mj-ea"/>
                <a:ea typeface="+mj-ea"/>
              </a:rPr>
              <a:t>기초부터</a:t>
            </a:r>
            <a:r>
              <a:rPr lang="en-US" altLang="ko-KR" sz="1400" dirty="0">
                <a:latin typeface="+mj-ea"/>
                <a:ea typeface="+mj-ea"/>
              </a:rPr>
              <a:t>','</a:t>
            </a:r>
            <a:r>
              <a:rPr lang="ko-KR" altLang="en-US" sz="1400" dirty="0" err="1">
                <a:latin typeface="+mj-ea"/>
                <a:ea typeface="+mj-ea"/>
              </a:rPr>
              <a:t>황길수</a:t>
            </a:r>
            <a:r>
              <a:rPr lang="ko-KR" altLang="en-US" sz="1400" dirty="0">
                <a:latin typeface="+mj-ea"/>
                <a:ea typeface="+mj-ea"/>
              </a:rPr>
              <a:t> 저</a:t>
            </a:r>
            <a:r>
              <a:rPr lang="en-US" altLang="ko-KR" sz="1400" dirty="0">
                <a:latin typeface="+mj-ea"/>
                <a:ea typeface="+mj-ea"/>
              </a:rPr>
              <a:t>',25000,2500,sysdate(),0) */</a:t>
            </a:r>
          </a:p>
          <a:p>
            <a:r>
              <a:rPr lang="en-US" altLang="ko-KR" sz="1400" dirty="0">
                <a:latin typeface="+mj-ea"/>
                <a:ea typeface="+mj-ea"/>
              </a:rPr>
              <a:t> $result= </a:t>
            </a:r>
            <a:r>
              <a:rPr lang="en-US" altLang="ko-KR" sz="1400" dirty="0" err="1">
                <a:latin typeface="+mj-ea"/>
                <a:ea typeface="+mj-ea"/>
              </a:rPr>
              <a:t>mysqli_query</a:t>
            </a:r>
            <a:r>
              <a:rPr lang="en-US" altLang="ko-KR" sz="1400" dirty="0">
                <a:latin typeface="+mj-ea"/>
                <a:ea typeface="+mj-ea"/>
              </a:rPr>
              <a:t>($conn, $</a:t>
            </a:r>
            <a:r>
              <a:rPr lang="en-US" altLang="ko-KR" sz="1400" dirty="0" err="1">
                <a:latin typeface="+mj-ea"/>
                <a:ea typeface="+mj-ea"/>
              </a:rPr>
              <a:t>sql</a:t>
            </a:r>
            <a:r>
              <a:rPr lang="en-US" altLang="ko-KR" sz="1400" dirty="0">
                <a:latin typeface="+mj-ea"/>
                <a:ea typeface="+mj-ea"/>
              </a:rPr>
              <a:t>);</a:t>
            </a:r>
          </a:p>
          <a:p>
            <a:r>
              <a:rPr lang="en-US" altLang="ko-KR" sz="1400" dirty="0">
                <a:latin typeface="+mj-ea"/>
                <a:ea typeface="+mj-ea"/>
              </a:rPr>
              <a:t>    if($result &gt; 0) {</a:t>
            </a:r>
          </a:p>
          <a:p>
            <a:r>
              <a:rPr lang="en-US" altLang="ko-KR" sz="1400" dirty="0">
                <a:latin typeface="+mj-ea"/>
                <a:ea typeface="+mj-ea"/>
              </a:rPr>
              <a:t>        echo"&lt;script&gt;</a:t>
            </a:r>
          </a:p>
          <a:p>
            <a:r>
              <a:rPr lang="en-US" altLang="ko-KR" sz="1400" dirty="0">
                <a:latin typeface="+mj-ea"/>
                <a:ea typeface="+mj-ea"/>
              </a:rPr>
              <a:t>            alert('</a:t>
            </a:r>
            <a:r>
              <a:rPr lang="ko-KR" altLang="en-US" sz="1400" dirty="0">
                <a:latin typeface="+mj-ea"/>
                <a:ea typeface="+mj-ea"/>
              </a:rPr>
              <a:t>글이 성공적으로 등록되었습니다</a:t>
            </a:r>
            <a:r>
              <a:rPr lang="en-US" altLang="ko-KR" sz="1400" dirty="0">
                <a:latin typeface="+mj-ea"/>
                <a:ea typeface="+mj-ea"/>
              </a:rPr>
              <a:t>.');</a:t>
            </a:r>
          </a:p>
          <a:p>
            <a:r>
              <a:rPr lang="en-US" altLang="ko-KR" sz="1400" dirty="0">
                <a:latin typeface="+mj-ea"/>
                <a:ea typeface="+mj-ea"/>
              </a:rPr>
              <a:t>            </a:t>
            </a:r>
            <a:r>
              <a:rPr lang="en-US" altLang="ko-KR" sz="1400" dirty="0" err="1">
                <a:latin typeface="+mj-ea"/>
                <a:ea typeface="+mj-ea"/>
              </a:rPr>
              <a:t>location.href</a:t>
            </a:r>
            <a:r>
              <a:rPr lang="en-US" altLang="ko-KR" sz="1400" dirty="0">
                <a:latin typeface="+mj-ea"/>
                <a:ea typeface="+mj-ea"/>
              </a:rPr>
              <a:t>='./shopping-</a:t>
            </a:r>
            <a:r>
              <a:rPr lang="en-US" altLang="ko-KR" sz="1400" dirty="0" err="1">
                <a:latin typeface="+mj-ea"/>
                <a:ea typeface="+mj-ea"/>
              </a:rPr>
              <a:t>list.php</a:t>
            </a:r>
            <a:r>
              <a:rPr lang="en-US" altLang="ko-KR" sz="1400" dirty="0">
                <a:latin typeface="+mj-ea"/>
                <a:ea typeface="+mj-ea"/>
              </a:rPr>
              <a:t>';</a:t>
            </a:r>
          </a:p>
          <a:p>
            <a:r>
              <a:rPr lang="en-US" altLang="ko-KR" sz="1400" dirty="0">
                <a:latin typeface="+mj-ea"/>
                <a:ea typeface="+mj-ea"/>
              </a:rPr>
              <a:t>        &lt;/script&gt;";</a:t>
            </a:r>
          </a:p>
          <a:p>
            <a:r>
              <a:rPr lang="en-US" altLang="ko-KR" sz="1400" dirty="0">
                <a:latin typeface="+mj-ea"/>
                <a:ea typeface="+mj-ea"/>
              </a:rPr>
              <a:t>        exit();</a:t>
            </a:r>
          </a:p>
          <a:p>
            <a:r>
              <a:rPr lang="en-US" altLang="ko-KR" sz="1400" dirty="0">
                <a:latin typeface="+mj-ea"/>
                <a:ea typeface="+mj-ea"/>
              </a:rPr>
              <a:t>    } </a:t>
            </a:r>
            <a:r>
              <a:rPr lang="en-US" altLang="ko-KR" sz="1400" dirty="0" smtClean="0">
                <a:latin typeface="+mj-ea"/>
                <a:ea typeface="+mj-ea"/>
              </a:rPr>
              <a:t>?&gt;</a:t>
            </a:r>
            <a:endParaRPr lang="en-US" altLang="ko-KR" sz="1400" dirty="0">
              <a:latin typeface="+mj-ea"/>
              <a:ea typeface="+mj-ea"/>
            </a:endParaRPr>
          </a:p>
        </p:txBody>
      </p:sp>
    </p:spTree>
    <p:extLst>
      <p:ext uri="{BB962C8B-B14F-4D97-AF65-F5344CB8AC3E}">
        <p14:creationId xmlns:p14="http://schemas.microsoft.com/office/powerpoint/2010/main" val="20761209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872723" y="1385576"/>
            <a:ext cx="99097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dirty="0" smtClean="0"/>
              <a:t>1. </a:t>
            </a:r>
            <a:r>
              <a:rPr lang="en-US" altLang="ko-KR" dirty="0" err="1" smtClean="0"/>
              <a:t>Sql</a:t>
            </a:r>
            <a:r>
              <a:rPr lang="ko-KR" altLang="en-US" dirty="0" smtClean="0"/>
              <a:t>문</a:t>
            </a:r>
            <a:endParaRPr lang="en-US" altLang="ko-KR" dirty="0" smtClean="0"/>
          </a:p>
        </p:txBody>
      </p:sp>
      <p:sp>
        <p:nvSpPr>
          <p:cNvPr id="4" name="TextBox 3"/>
          <p:cNvSpPr txBox="1"/>
          <p:nvPr/>
        </p:nvSpPr>
        <p:spPr>
          <a:xfrm>
            <a:off x="1027134" y="2480153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ko-KR" altLang="en-US" dirty="0"/>
          </a:p>
        </p:txBody>
      </p:sp>
      <p:sp>
        <p:nvSpPr>
          <p:cNvPr id="10" name="제목 1"/>
          <p:cNvSpPr txBox="1">
            <a:spLocks/>
          </p:cNvSpPr>
          <p:nvPr/>
        </p:nvSpPr>
        <p:spPr>
          <a:xfrm>
            <a:off x="476394" y="247841"/>
            <a:ext cx="9149744" cy="15070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>
            <a:lvl1pPr algn="l" defTabSz="457200" rtl="0" eaLnBrk="1" latinLnBrk="1" hangingPunct="1">
              <a:spcBef>
                <a:spcPct val="0"/>
              </a:spcBef>
              <a:buNone/>
              <a:defRPr sz="3600" kern="1200" cap="all">
                <a:ln w="3175" cmpd="sng">
                  <a:noFill/>
                </a:ln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defRPr>
            </a:lvl1pPr>
            <a:lvl2pPr eaLnBrk="1" latinLnBrk="1" hangingPunct="1">
              <a:defRPr>
                <a:solidFill>
                  <a:schemeClr val="tx2"/>
                </a:solidFill>
              </a:defRPr>
            </a:lvl2pPr>
            <a:lvl3pPr eaLnBrk="1" latinLnBrk="1" hangingPunct="1">
              <a:defRPr>
                <a:solidFill>
                  <a:schemeClr val="tx2"/>
                </a:solidFill>
              </a:defRPr>
            </a:lvl3pPr>
            <a:lvl4pPr eaLnBrk="1" latinLnBrk="1" hangingPunct="1">
              <a:defRPr>
                <a:solidFill>
                  <a:schemeClr val="tx2"/>
                </a:solidFill>
              </a:defRPr>
            </a:lvl4pPr>
            <a:lvl5pPr eaLnBrk="1" latinLnBrk="1" hangingPunct="1">
              <a:defRPr>
                <a:solidFill>
                  <a:schemeClr val="tx2"/>
                </a:solidFill>
              </a:defRPr>
            </a:lvl5pPr>
            <a:lvl6pPr eaLnBrk="1" latinLnBrk="1" hangingPunct="1">
              <a:defRPr>
                <a:solidFill>
                  <a:schemeClr val="tx2"/>
                </a:solidFill>
              </a:defRPr>
            </a:lvl6pPr>
            <a:lvl7pPr eaLnBrk="1" latinLnBrk="1" hangingPunct="1">
              <a:defRPr>
                <a:solidFill>
                  <a:schemeClr val="tx2"/>
                </a:solidFill>
              </a:defRPr>
            </a:lvl7pPr>
            <a:lvl8pPr eaLnBrk="1" latinLnBrk="1" hangingPunct="1">
              <a:defRPr>
                <a:solidFill>
                  <a:schemeClr val="tx2"/>
                </a:solidFill>
              </a:defRPr>
            </a:lvl8pPr>
            <a:lvl9pPr eaLnBrk="1" latin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en-US" altLang="ko-KR" dirty="0" smtClean="0"/>
              <a:t>APM</a:t>
            </a:r>
            <a:r>
              <a:rPr lang="ko-KR" altLang="en-US" dirty="0" smtClean="0"/>
              <a:t>을 이용한 게시판 만들기</a:t>
            </a:r>
            <a:endParaRPr lang="ko-KR" alt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1027134" y="1916482"/>
            <a:ext cx="9118948" cy="427809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600" dirty="0">
                <a:latin typeface="+mj-ea"/>
                <a:ea typeface="+mj-ea"/>
              </a:rPr>
              <a:t>create table board (</a:t>
            </a:r>
            <a:r>
              <a:rPr lang="en-US" altLang="ko-KR" sz="1600" dirty="0" err="1">
                <a:latin typeface="+mj-ea"/>
                <a:ea typeface="+mj-ea"/>
              </a:rPr>
              <a:t>prod_idx</a:t>
            </a:r>
            <a:r>
              <a:rPr lang="en-US" altLang="ko-KR" sz="1600" dirty="0">
                <a:latin typeface="+mj-ea"/>
                <a:ea typeface="+mj-ea"/>
              </a:rPr>
              <a:t> </a:t>
            </a:r>
            <a:r>
              <a:rPr lang="en-US" altLang="ko-KR" sz="1600" dirty="0" err="1">
                <a:latin typeface="+mj-ea"/>
                <a:ea typeface="+mj-ea"/>
              </a:rPr>
              <a:t>int</a:t>
            </a:r>
            <a:r>
              <a:rPr lang="en-US" altLang="ko-KR" sz="1600" dirty="0">
                <a:latin typeface="+mj-ea"/>
                <a:ea typeface="+mj-ea"/>
              </a:rPr>
              <a:t> NOT NULL </a:t>
            </a:r>
            <a:r>
              <a:rPr lang="en-US" altLang="ko-KR" sz="1600" dirty="0" err="1">
                <a:latin typeface="+mj-ea"/>
                <a:ea typeface="+mj-ea"/>
              </a:rPr>
              <a:t>Auto_increment</a:t>
            </a:r>
            <a:r>
              <a:rPr lang="en-US" altLang="ko-KR" sz="1600" dirty="0">
                <a:latin typeface="+mj-ea"/>
                <a:ea typeface="+mj-ea"/>
              </a:rPr>
              <a:t>, </a:t>
            </a:r>
          </a:p>
          <a:p>
            <a:r>
              <a:rPr lang="en-US" altLang="ko-KR" sz="1600" dirty="0" err="1">
                <a:latin typeface="+mj-ea"/>
                <a:ea typeface="+mj-ea"/>
              </a:rPr>
              <a:t>prod_img</a:t>
            </a:r>
            <a:r>
              <a:rPr lang="en-US" altLang="ko-KR" sz="1600" dirty="0">
                <a:latin typeface="+mj-ea"/>
                <a:ea typeface="+mj-ea"/>
              </a:rPr>
              <a:t> varchar(80),title varchar(80) NOT NULL, contents varchar(200), </a:t>
            </a:r>
          </a:p>
          <a:p>
            <a:r>
              <a:rPr lang="en-US" altLang="ko-KR" sz="1600" dirty="0" err="1">
                <a:latin typeface="+mj-ea"/>
                <a:ea typeface="+mj-ea"/>
              </a:rPr>
              <a:t>write_name</a:t>
            </a:r>
            <a:r>
              <a:rPr lang="en-US" altLang="ko-KR" sz="1600" dirty="0">
                <a:latin typeface="+mj-ea"/>
                <a:ea typeface="+mj-ea"/>
              </a:rPr>
              <a:t> varchar(20), </a:t>
            </a:r>
            <a:r>
              <a:rPr lang="en-US" altLang="ko-KR" sz="1600" dirty="0" err="1">
                <a:latin typeface="+mj-ea"/>
                <a:ea typeface="+mj-ea"/>
              </a:rPr>
              <a:t>prod_price</a:t>
            </a:r>
            <a:r>
              <a:rPr lang="en-US" altLang="ko-KR" sz="1600" dirty="0">
                <a:latin typeface="+mj-ea"/>
                <a:ea typeface="+mj-ea"/>
              </a:rPr>
              <a:t> </a:t>
            </a:r>
            <a:r>
              <a:rPr lang="en-US" altLang="ko-KR" sz="1600" dirty="0" err="1">
                <a:latin typeface="+mj-ea"/>
                <a:ea typeface="+mj-ea"/>
              </a:rPr>
              <a:t>int</a:t>
            </a:r>
            <a:r>
              <a:rPr lang="en-US" altLang="ko-KR" sz="1600" dirty="0">
                <a:latin typeface="+mj-ea"/>
                <a:ea typeface="+mj-ea"/>
              </a:rPr>
              <a:t>, </a:t>
            </a:r>
            <a:r>
              <a:rPr lang="en-US" altLang="ko-KR" sz="1600" dirty="0" err="1">
                <a:latin typeface="+mj-ea"/>
                <a:ea typeface="+mj-ea"/>
              </a:rPr>
              <a:t>deli_price</a:t>
            </a:r>
            <a:r>
              <a:rPr lang="en-US" altLang="ko-KR" sz="1600" dirty="0">
                <a:latin typeface="+mj-ea"/>
                <a:ea typeface="+mj-ea"/>
              </a:rPr>
              <a:t> </a:t>
            </a:r>
            <a:r>
              <a:rPr lang="en-US" altLang="ko-KR" sz="1600" dirty="0" err="1">
                <a:latin typeface="+mj-ea"/>
                <a:ea typeface="+mj-ea"/>
              </a:rPr>
              <a:t>int</a:t>
            </a:r>
            <a:r>
              <a:rPr lang="en-US" altLang="ko-KR" sz="1600" dirty="0">
                <a:latin typeface="+mj-ea"/>
                <a:ea typeface="+mj-ea"/>
              </a:rPr>
              <a:t>, </a:t>
            </a:r>
          </a:p>
          <a:p>
            <a:r>
              <a:rPr lang="en-US" altLang="ko-KR" sz="1600" dirty="0" err="1">
                <a:latin typeface="+mj-ea"/>
                <a:ea typeface="+mj-ea"/>
              </a:rPr>
              <a:t>reg_date</a:t>
            </a:r>
            <a:r>
              <a:rPr lang="en-US" altLang="ko-KR" sz="1600" dirty="0">
                <a:latin typeface="+mj-ea"/>
                <a:ea typeface="+mj-ea"/>
              </a:rPr>
              <a:t> </a:t>
            </a:r>
            <a:r>
              <a:rPr lang="en-US" altLang="ko-KR" sz="1600" dirty="0" err="1">
                <a:latin typeface="+mj-ea"/>
                <a:ea typeface="+mj-ea"/>
              </a:rPr>
              <a:t>datetime,read_num</a:t>
            </a:r>
            <a:r>
              <a:rPr lang="en-US" altLang="ko-KR" sz="1600" dirty="0">
                <a:latin typeface="+mj-ea"/>
                <a:ea typeface="+mj-ea"/>
              </a:rPr>
              <a:t> </a:t>
            </a:r>
            <a:r>
              <a:rPr lang="en-US" altLang="ko-KR" sz="1600" dirty="0" err="1">
                <a:latin typeface="+mj-ea"/>
                <a:ea typeface="+mj-ea"/>
              </a:rPr>
              <a:t>int</a:t>
            </a:r>
            <a:r>
              <a:rPr lang="en-US" altLang="ko-KR" sz="1600" dirty="0">
                <a:latin typeface="+mj-ea"/>
                <a:ea typeface="+mj-ea"/>
              </a:rPr>
              <a:t>,</a:t>
            </a:r>
          </a:p>
          <a:p>
            <a:r>
              <a:rPr lang="en-US" altLang="ko-KR" sz="1600" dirty="0">
                <a:latin typeface="+mj-ea"/>
                <a:ea typeface="+mj-ea"/>
              </a:rPr>
              <a:t>PRIMARY KEY ( </a:t>
            </a:r>
            <a:r>
              <a:rPr lang="en-US" altLang="ko-KR" sz="1600" dirty="0" err="1">
                <a:latin typeface="+mj-ea"/>
                <a:ea typeface="+mj-ea"/>
              </a:rPr>
              <a:t>prod_idx</a:t>
            </a:r>
            <a:r>
              <a:rPr lang="en-US" altLang="ko-KR" sz="1600" dirty="0">
                <a:latin typeface="+mj-ea"/>
                <a:ea typeface="+mj-ea"/>
              </a:rPr>
              <a:t> ) )</a:t>
            </a:r>
          </a:p>
          <a:p>
            <a:r>
              <a:rPr lang="en-US" altLang="ko-KR" sz="1600" dirty="0">
                <a:latin typeface="+mj-ea"/>
                <a:ea typeface="+mj-ea"/>
              </a:rPr>
              <a:t>COLLATE='utf8_general_ci'</a:t>
            </a:r>
          </a:p>
          <a:p>
            <a:r>
              <a:rPr lang="en-US" altLang="ko-KR" sz="1600" dirty="0">
                <a:latin typeface="+mj-ea"/>
                <a:ea typeface="+mj-ea"/>
              </a:rPr>
              <a:t>ENGINE=</a:t>
            </a:r>
            <a:r>
              <a:rPr lang="en-US" altLang="ko-KR" sz="1600" dirty="0" err="1">
                <a:latin typeface="+mj-ea"/>
                <a:ea typeface="+mj-ea"/>
              </a:rPr>
              <a:t>InnoDB</a:t>
            </a:r>
            <a:r>
              <a:rPr lang="en-US" altLang="ko-KR" sz="1600" dirty="0">
                <a:latin typeface="+mj-ea"/>
                <a:ea typeface="+mj-ea"/>
              </a:rPr>
              <a:t>;;</a:t>
            </a:r>
          </a:p>
          <a:p>
            <a:endParaRPr lang="en-US" altLang="ko-KR" sz="1600" dirty="0">
              <a:latin typeface="+mj-ea"/>
              <a:ea typeface="+mj-ea"/>
            </a:endParaRPr>
          </a:p>
          <a:p>
            <a:endParaRPr lang="en-US" altLang="ko-KR" sz="1600" dirty="0">
              <a:latin typeface="+mj-ea"/>
              <a:ea typeface="+mj-ea"/>
            </a:endParaRPr>
          </a:p>
          <a:p>
            <a:r>
              <a:rPr lang="en-US" altLang="ko-KR" sz="1600" dirty="0">
                <a:latin typeface="+mj-ea"/>
                <a:ea typeface="+mj-ea"/>
              </a:rPr>
              <a:t>insert into board(</a:t>
            </a:r>
            <a:r>
              <a:rPr lang="en-US" altLang="ko-KR" sz="1600" dirty="0" err="1">
                <a:latin typeface="+mj-ea"/>
                <a:ea typeface="+mj-ea"/>
              </a:rPr>
              <a:t>prod_img</a:t>
            </a:r>
            <a:r>
              <a:rPr lang="en-US" altLang="ko-KR" sz="1600" dirty="0">
                <a:latin typeface="+mj-ea"/>
                <a:ea typeface="+mj-ea"/>
              </a:rPr>
              <a:t>, </a:t>
            </a:r>
            <a:r>
              <a:rPr lang="en-US" altLang="ko-KR" sz="1600" dirty="0" err="1">
                <a:latin typeface="+mj-ea"/>
                <a:ea typeface="+mj-ea"/>
              </a:rPr>
              <a:t>title,contents,write_name,prod_price</a:t>
            </a:r>
            <a:r>
              <a:rPr lang="en-US" altLang="ko-KR" sz="1600" dirty="0">
                <a:latin typeface="+mj-ea"/>
                <a:ea typeface="+mj-ea"/>
              </a:rPr>
              <a:t>,</a:t>
            </a:r>
          </a:p>
          <a:p>
            <a:r>
              <a:rPr lang="en-US" altLang="ko-KR" sz="1600" dirty="0" err="1">
                <a:latin typeface="+mj-ea"/>
                <a:ea typeface="+mj-ea"/>
              </a:rPr>
              <a:t>deli_price,reg_date</a:t>
            </a:r>
            <a:r>
              <a:rPr lang="en-US" altLang="ko-KR" sz="1600" dirty="0">
                <a:latin typeface="+mj-ea"/>
                <a:ea typeface="+mj-ea"/>
              </a:rPr>
              <a:t>, </a:t>
            </a:r>
            <a:r>
              <a:rPr lang="en-US" altLang="ko-KR" sz="1600" dirty="0" err="1">
                <a:latin typeface="+mj-ea"/>
                <a:ea typeface="+mj-ea"/>
              </a:rPr>
              <a:t>read_num</a:t>
            </a:r>
            <a:r>
              <a:rPr lang="en-US" altLang="ko-KR" sz="1600" dirty="0">
                <a:latin typeface="+mj-ea"/>
                <a:ea typeface="+mj-ea"/>
              </a:rPr>
              <a:t>) values</a:t>
            </a:r>
          </a:p>
          <a:p>
            <a:r>
              <a:rPr lang="en-US" altLang="ko-KR" sz="1600" dirty="0">
                <a:latin typeface="+mj-ea"/>
                <a:ea typeface="+mj-ea"/>
              </a:rPr>
              <a:t>('php.jpg','[</a:t>
            </a:r>
            <a:r>
              <a:rPr lang="ko-KR" altLang="en-US" sz="1600" dirty="0">
                <a:latin typeface="+mj-ea"/>
                <a:ea typeface="+mj-ea"/>
              </a:rPr>
              <a:t>한빛</a:t>
            </a:r>
            <a:r>
              <a:rPr lang="en-US" altLang="ko-KR" sz="1600" dirty="0">
                <a:latin typeface="+mj-ea"/>
                <a:ea typeface="+mj-ea"/>
              </a:rPr>
              <a:t>] PHP </a:t>
            </a:r>
            <a:r>
              <a:rPr lang="ko-KR" altLang="en-US" sz="1600" dirty="0">
                <a:latin typeface="+mj-ea"/>
                <a:ea typeface="+mj-ea"/>
              </a:rPr>
              <a:t>프로그래밍 입문</a:t>
            </a:r>
            <a:r>
              <a:rPr lang="en-US" altLang="ko-KR" sz="1600" dirty="0">
                <a:latin typeface="+mj-ea"/>
                <a:ea typeface="+mj-ea"/>
              </a:rPr>
              <a:t>','PHP </a:t>
            </a:r>
            <a:r>
              <a:rPr lang="ko-KR" altLang="en-US" sz="1600" dirty="0">
                <a:latin typeface="+mj-ea"/>
                <a:ea typeface="+mj-ea"/>
              </a:rPr>
              <a:t>기초부터</a:t>
            </a:r>
            <a:r>
              <a:rPr lang="en-US" altLang="ko-KR" sz="1600" dirty="0">
                <a:latin typeface="+mj-ea"/>
                <a:ea typeface="+mj-ea"/>
              </a:rPr>
              <a:t>','</a:t>
            </a:r>
            <a:r>
              <a:rPr lang="ko-KR" altLang="en-US" sz="1600" dirty="0" err="1">
                <a:latin typeface="+mj-ea"/>
                <a:ea typeface="+mj-ea"/>
              </a:rPr>
              <a:t>황길수</a:t>
            </a:r>
            <a:r>
              <a:rPr lang="ko-KR" altLang="en-US" sz="1600" dirty="0">
                <a:latin typeface="+mj-ea"/>
                <a:ea typeface="+mj-ea"/>
              </a:rPr>
              <a:t> 저</a:t>
            </a:r>
            <a:r>
              <a:rPr lang="en-US" altLang="ko-KR" sz="1600" dirty="0">
                <a:latin typeface="+mj-ea"/>
                <a:ea typeface="+mj-ea"/>
              </a:rPr>
              <a:t>',25000,2500,sysdate(),0)</a:t>
            </a:r>
          </a:p>
          <a:p>
            <a:r>
              <a:rPr lang="en-US" altLang="ko-KR" sz="1600" dirty="0">
                <a:latin typeface="+mj-ea"/>
                <a:ea typeface="+mj-ea"/>
              </a:rPr>
              <a:t>insert into board(</a:t>
            </a:r>
            <a:r>
              <a:rPr lang="en-US" altLang="ko-KR" sz="1600" dirty="0" err="1">
                <a:latin typeface="+mj-ea"/>
                <a:ea typeface="+mj-ea"/>
              </a:rPr>
              <a:t>prod_img</a:t>
            </a:r>
            <a:r>
              <a:rPr lang="en-US" altLang="ko-KR" sz="1600" dirty="0">
                <a:latin typeface="+mj-ea"/>
                <a:ea typeface="+mj-ea"/>
              </a:rPr>
              <a:t>, </a:t>
            </a:r>
            <a:r>
              <a:rPr lang="en-US" altLang="ko-KR" sz="1600" dirty="0" err="1">
                <a:latin typeface="+mj-ea"/>
                <a:ea typeface="+mj-ea"/>
              </a:rPr>
              <a:t>title,contents,write_name,prod_price</a:t>
            </a:r>
            <a:r>
              <a:rPr lang="en-US" altLang="ko-KR" sz="1600" dirty="0">
                <a:latin typeface="+mj-ea"/>
                <a:ea typeface="+mj-ea"/>
              </a:rPr>
              <a:t>,</a:t>
            </a:r>
          </a:p>
          <a:p>
            <a:r>
              <a:rPr lang="en-US" altLang="ko-KR" sz="1600" dirty="0" err="1">
                <a:latin typeface="+mj-ea"/>
                <a:ea typeface="+mj-ea"/>
              </a:rPr>
              <a:t>deli_price,reg_date</a:t>
            </a:r>
            <a:r>
              <a:rPr lang="en-US" altLang="ko-KR" sz="1600" dirty="0">
                <a:latin typeface="+mj-ea"/>
                <a:ea typeface="+mj-ea"/>
              </a:rPr>
              <a:t>, </a:t>
            </a:r>
            <a:r>
              <a:rPr lang="en-US" altLang="ko-KR" sz="1600" dirty="0" err="1">
                <a:latin typeface="+mj-ea"/>
                <a:ea typeface="+mj-ea"/>
              </a:rPr>
              <a:t>read_num</a:t>
            </a:r>
            <a:r>
              <a:rPr lang="en-US" altLang="ko-KR" sz="1600" dirty="0">
                <a:latin typeface="+mj-ea"/>
                <a:ea typeface="+mj-ea"/>
              </a:rPr>
              <a:t>) values</a:t>
            </a:r>
          </a:p>
          <a:p>
            <a:r>
              <a:rPr lang="en-US" altLang="ko-KR" sz="1600" dirty="0">
                <a:latin typeface="+mj-ea"/>
                <a:ea typeface="+mj-ea"/>
              </a:rPr>
              <a:t>('html.jpg','[</a:t>
            </a:r>
            <a:r>
              <a:rPr lang="ko-KR" altLang="en-US" sz="1600" dirty="0">
                <a:latin typeface="+mj-ea"/>
                <a:ea typeface="+mj-ea"/>
              </a:rPr>
              <a:t>한빛</a:t>
            </a:r>
            <a:r>
              <a:rPr lang="en-US" altLang="ko-KR" sz="1600" dirty="0">
                <a:latin typeface="+mj-ea"/>
                <a:ea typeface="+mj-ea"/>
              </a:rPr>
              <a:t>] HTML CSS for </a:t>
            </a:r>
            <a:r>
              <a:rPr lang="en-US" altLang="ko-KR" sz="1600" dirty="0" err="1">
                <a:latin typeface="+mj-ea"/>
                <a:ea typeface="+mj-ea"/>
              </a:rPr>
              <a:t>Beginner','HTML</a:t>
            </a:r>
            <a:r>
              <a:rPr lang="en-US" altLang="ko-KR" sz="1600" dirty="0">
                <a:latin typeface="+mj-ea"/>
                <a:ea typeface="+mj-ea"/>
              </a:rPr>
              <a:t> </a:t>
            </a:r>
            <a:r>
              <a:rPr lang="ko-KR" altLang="en-US" sz="1600" dirty="0">
                <a:latin typeface="+mj-ea"/>
                <a:ea typeface="+mj-ea"/>
              </a:rPr>
              <a:t>기초부터</a:t>
            </a:r>
            <a:r>
              <a:rPr lang="en-US" altLang="ko-KR" sz="1600" dirty="0">
                <a:latin typeface="+mj-ea"/>
                <a:ea typeface="+mj-ea"/>
              </a:rPr>
              <a:t>','</a:t>
            </a:r>
            <a:r>
              <a:rPr lang="ko-KR" altLang="en-US" sz="1600" dirty="0" err="1">
                <a:latin typeface="+mj-ea"/>
                <a:ea typeface="+mj-ea"/>
              </a:rPr>
              <a:t>황재수</a:t>
            </a:r>
            <a:r>
              <a:rPr lang="ko-KR" altLang="en-US" sz="1600" dirty="0">
                <a:latin typeface="+mj-ea"/>
                <a:ea typeface="+mj-ea"/>
              </a:rPr>
              <a:t> 저</a:t>
            </a:r>
            <a:r>
              <a:rPr lang="en-US" altLang="ko-KR" sz="1600" dirty="0">
                <a:latin typeface="+mj-ea"/>
                <a:ea typeface="+mj-ea"/>
              </a:rPr>
              <a:t>',25000,2500,sysdate(),0)</a:t>
            </a:r>
          </a:p>
          <a:p>
            <a:endParaRPr lang="en-US" altLang="ko-KR" sz="1600" dirty="0" smtClean="0">
              <a:latin typeface="+mj-ea"/>
              <a:ea typeface="+mj-ea"/>
            </a:endParaRPr>
          </a:p>
        </p:txBody>
      </p:sp>
    </p:spTree>
    <p:extLst>
      <p:ext uri="{BB962C8B-B14F-4D97-AF65-F5344CB8AC3E}">
        <p14:creationId xmlns:p14="http://schemas.microsoft.com/office/powerpoint/2010/main" val="21760264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슬라이스">
  <a:themeElements>
    <a:clrScheme name="Slice">
      <a:dk1>
        <a:sysClr val="windowText" lastClr="000000"/>
      </a:dk1>
      <a:lt1>
        <a:sysClr val="window" lastClr="FFFFFF"/>
      </a:lt1>
      <a:dk2>
        <a:srgbClr val="146194"/>
      </a:dk2>
      <a:lt2>
        <a:srgbClr val="76DBF4"/>
      </a:lt2>
      <a:accent1>
        <a:srgbClr val="052F61"/>
      </a:accent1>
      <a:accent2>
        <a:srgbClr val="A50E82"/>
      </a:accent2>
      <a:accent3>
        <a:srgbClr val="14967C"/>
      </a:accent3>
      <a:accent4>
        <a:srgbClr val="6A9E1F"/>
      </a:accent4>
      <a:accent5>
        <a:srgbClr val="E87D37"/>
      </a:accent5>
      <a:accent6>
        <a:srgbClr val="C62324"/>
      </a:accent6>
      <a:hlink>
        <a:srgbClr val="0D2E46"/>
      </a:hlink>
      <a:folHlink>
        <a:srgbClr val="356A95"/>
      </a:folHlink>
    </a:clrScheme>
    <a:fontScheme name="Slice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Slice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hueMod val="94000"/>
                <a:satMod val="140000"/>
                <a:lumMod val="110000"/>
              </a:schemeClr>
            </a:gs>
            <a:gs pos="100000">
              <a:schemeClr val="phClr">
                <a:tint val="84000"/>
                <a:satMod val="16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hueMod val="94000"/>
                <a:satMod val="130000"/>
                <a:lumMod val="128000"/>
              </a:schemeClr>
            </a:gs>
            <a:gs pos="100000">
              <a:schemeClr val="phClr">
                <a:shade val="94000"/>
                <a:lumMod val="88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tint val="76000"/>
              <a:alpha val="60000"/>
              <a:hueMod val="94000"/>
            </a:schemeClr>
          </a:solidFill>
          <a:prstDash val="solid"/>
        </a:ln>
        <a:ln w="15875" cap="rnd" cmpd="sng" algn="ctr">
          <a:solidFill>
            <a:schemeClr val="phClr">
              <a:hueMod val="94000"/>
            </a:schemeClr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25400" dist="12700" dir="13500000">
              <a:srgbClr val="000000">
                <a:alpha val="45000"/>
              </a:srgbClr>
            </a:innerShdw>
          </a:effectLst>
        </a:effectStyle>
        <a:effectStyle>
          <a:effectLst>
            <a:outerShdw blurRad="50800" dist="38100" dir="5400000" rotWithShape="0">
              <a:srgbClr val="000000">
                <a:alpha val="46000"/>
              </a:srgbClr>
            </a:outerShdw>
          </a:effectLst>
          <a:scene3d>
            <a:camera prst="orthographicFront">
              <a:rot lat="0" lon="0" rev="0"/>
            </a:camera>
            <a:lightRig rig="threePt" dir="t"/>
          </a:scene3d>
          <a:sp3d prstMaterial="plastic">
            <a:bevelT w="25400" h="25400"/>
          </a:sp3d>
        </a:effectStyle>
      </a:effectStyleLst>
      <a:bgFillStyleLst>
        <a:solidFill>
          <a:schemeClr val="phClr"/>
        </a:solidFill>
        <a:gradFill rotWithShape="1">
          <a:gsLst>
            <a:gs pos="10000">
              <a:schemeClr val="phClr">
                <a:tint val="97000"/>
                <a:hueMod val="92000"/>
                <a:satMod val="169000"/>
                <a:lumMod val="164000"/>
              </a:schemeClr>
            </a:gs>
            <a:gs pos="100000">
              <a:schemeClr val="phClr">
                <a:shade val="96000"/>
                <a:satMod val="120000"/>
                <a:lumMod val="90000"/>
              </a:schemeClr>
            </a:gs>
          </a:gsLst>
          <a:lin ang="6120000" scaled="1"/>
        </a:gradFill>
        <a:gradFill rotWithShape="1">
          <a:gsLst>
            <a:gs pos="0">
              <a:schemeClr val="phClr">
                <a:tint val="97000"/>
                <a:hueMod val="92000"/>
                <a:satMod val="169000"/>
                <a:lumMod val="164000"/>
              </a:schemeClr>
            </a:gs>
            <a:gs pos="100000">
              <a:schemeClr val="phClr">
                <a:shade val="96000"/>
                <a:satMod val="120000"/>
                <a:lumMod val="90000"/>
              </a:schemeClr>
            </a:gs>
          </a:gsLst>
          <a:path path="circle">
            <a:fillToRect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lice" id="{0507925B-6AC9-4358-8E18-C330545D08F8}" vid="{13FEC7C6-62A9-40C4-99D2-581AACACAA2F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Slice</Template>
  <TotalTime>12033</TotalTime>
  <Words>1161</Words>
  <Application>Microsoft Office PowerPoint</Application>
  <PresentationFormat>와이드스크린</PresentationFormat>
  <Paragraphs>224</Paragraphs>
  <Slides>12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3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12</vt:i4>
      </vt:variant>
    </vt:vector>
  </HeadingPairs>
  <TitlesOfParts>
    <vt:vector size="16" baseType="lpstr">
      <vt:lpstr>HY중고딕</vt:lpstr>
      <vt:lpstr>Century Gothic</vt:lpstr>
      <vt:lpstr>Wingdings 3</vt:lpstr>
      <vt:lpstr>슬라이스</vt:lpstr>
      <vt:lpstr>APM 제품 목록 페이지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Web Server 설치</dc:title>
  <dc:creator>with</dc:creator>
  <cp:lastModifiedBy>sphong</cp:lastModifiedBy>
  <cp:revision>94</cp:revision>
  <dcterms:created xsi:type="dcterms:W3CDTF">2024-03-13T12:03:53Z</dcterms:created>
  <dcterms:modified xsi:type="dcterms:W3CDTF">2025-06-20T01:42:46Z</dcterms:modified>
</cp:coreProperties>
</file>