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08" r:id="rId3"/>
    <p:sldId id="257" r:id="rId4"/>
    <p:sldId id="309" r:id="rId5"/>
    <p:sldId id="310" r:id="rId6"/>
    <p:sldId id="311" r:id="rId7"/>
    <p:sldId id="312" r:id="rId8"/>
    <p:sldId id="313" r:id="rId9"/>
    <p:sldId id="314" r:id="rId10"/>
    <p:sldId id="31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&#48376;&#51064;&#50500;&#51060;&#54588;/" TargetMode="External"/><Relationship Id="rId2" Type="http://schemas.openxmlformats.org/officeDocument/2006/relationships/hyperlink" Target="http://localhost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127.0.0.1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웹사이트 구축 개요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웹서버</a:t>
            </a:r>
            <a:r>
              <a:rPr lang="ko-KR" altLang="en-US" dirty="0" smtClean="0"/>
              <a:t> 설치 및 설정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6130204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XAMPP </a:t>
            </a:r>
            <a:r>
              <a:rPr lang="ko-KR" altLang="en-US" sz="2800" dirty="0" smtClean="0"/>
              <a:t>설치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홈디렉토리</a:t>
            </a:r>
            <a:r>
              <a:rPr lang="ko-KR" altLang="en-US" sz="2800" dirty="0" smtClean="0"/>
              <a:t> 설정 </a:t>
            </a:r>
            <a:r>
              <a:rPr lang="en-US" altLang="ko-KR" sz="2800" dirty="0" smtClean="0"/>
              <a:t>(</a:t>
            </a:r>
            <a:r>
              <a:rPr lang="en-US" altLang="ko-KR" sz="2800" dirty="0" err="1" smtClean="0"/>
              <a:t>httpd.conf</a:t>
            </a:r>
            <a:r>
              <a:rPr lang="en-US" altLang="ko-KR" sz="2800" dirty="0" smtClean="0"/>
              <a:t>)</a:t>
            </a:r>
          </a:p>
          <a:p>
            <a:pPr marL="342900" indent="-342900">
              <a:buAutoNum type="arabicPeriod"/>
            </a:pPr>
            <a:r>
              <a:rPr lang="ko-KR" altLang="en-US" sz="2800" dirty="0" smtClean="0"/>
              <a:t>기본문서 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>
                <a:hlinkClick r:id="rId2"/>
              </a:rPr>
              <a:t>http://localhost</a:t>
            </a:r>
            <a:r>
              <a:rPr lang="en-US" altLang="ko-KR" sz="2800" dirty="0" smtClean="0"/>
              <a:t> </a:t>
            </a:r>
            <a:br>
              <a:rPr lang="en-US" altLang="ko-KR" sz="2800" dirty="0" smtClean="0"/>
            </a:br>
            <a:r>
              <a:rPr lang="en-US" altLang="ko-KR" sz="2800" dirty="0" smtClean="0">
                <a:hlinkClick r:id="rId3"/>
              </a:rPr>
              <a:t>http://</a:t>
            </a:r>
            <a:r>
              <a:rPr lang="ko-KR" altLang="en-US" sz="2800" dirty="0" err="1" smtClean="0">
                <a:hlinkClick r:id="rId3"/>
              </a:rPr>
              <a:t>본인아이피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 smtClean="0">
                <a:hlinkClick r:id="rId4"/>
              </a:rPr>
              <a:t>http://127.0.0.1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만들어서 원하는 위치에 저장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334299" y="2663988"/>
            <a:ext cx="349166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err="1"/>
              <a:t>DocumentRoot</a:t>
            </a:r>
            <a:r>
              <a:rPr lang="en-US" altLang="ko-KR" dirty="0"/>
              <a:t> "/homepage"</a:t>
            </a:r>
          </a:p>
          <a:p>
            <a:r>
              <a:rPr lang="en-US" altLang="ko-KR" dirty="0"/>
              <a:t>&lt;Directory "/homepage"&gt;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010794" y="3431530"/>
            <a:ext cx="276550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&lt;</a:t>
            </a:r>
            <a:r>
              <a:rPr lang="en-US" altLang="ko-KR" dirty="0" err="1"/>
              <a:t>IfModule</a:t>
            </a:r>
            <a:r>
              <a:rPr lang="en-US" altLang="ko-KR" dirty="0"/>
              <a:t> </a:t>
            </a:r>
            <a:r>
              <a:rPr lang="en-US" altLang="ko-KR" dirty="0" err="1"/>
              <a:t>dir_module</a:t>
            </a:r>
            <a:r>
              <a:rPr lang="en-US" altLang="ko-KR" dirty="0"/>
              <a:t>&gt;</a:t>
            </a:r>
          </a:p>
          <a:p>
            <a:r>
              <a:rPr lang="en-US" altLang="ko-KR" dirty="0"/>
              <a:t>    </a:t>
            </a:r>
            <a:r>
              <a:rPr lang="en-US" altLang="ko-KR" dirty="0" err="1" smtClean="0"/>
              <a:t>DirectoryIndex</a:t>
            </a:r>
            <a:endParaRPr lang="en-US" altLang="ko-KR" dirty="0" smtClean="0"/>
          </a:p>
          <a:p>
            <a:r>
              <a:rPr lang="en-US" altLang="ko-KR" dirty="0"/>
              <a:t>&lt;/</a:t>
            </a:r>
            <a:r>
              <a:rPr lang="en-US" altLang="ko-KR" dirty="0" err="1"/>
              <a:t>IfModule</a:t>
            </a:r>
            <a:r>
              <a:rPr lang="en-US" altLang="ko-KR" dirty="0"/>
              <a:t>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544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32041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포트설정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홈디렉토리</a:t>
            </a:r>
            <a:r>
              <a:rPr lang="ko-KR" altLang="en-US" sz="2800" dirty="0" smtClean="0"/>
              <a:t> 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사용자계정추가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외부접속시</a:t>
            </a:r>
            <a:r>
              <a:rPr lang="ko-KR" altLang="en-US" sz="2800" dirty="0" smtClean="0"/>
              <a:t> 공유기 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FTP </a:t>
            </a:r>
            <a:r>
              <a:rPr lang="ko-KR" altLang="en-US" sz="2800" dirty="0" smtClean="0"/>
              <a:t>방화벽 설정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" y="1577583"/>
            <a:ext cx="5704762" cy="38857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2" y="2717720"/>
            <a:ext cx="5647619" cy="3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8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05" y="1754908"/>
            <a:ext cx="6161905" cy="407619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636" y="2554603"/>
            <a:ext cx="6200000" cy="4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1" y="1503957"/>
            <a:ext cx="7168074" cy="525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8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35" y="1632195"/>
            <a:ext cx="8485714" cy="4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57" y="1576649"/>
            <a:ext cx="7591637" cy="501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9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데이터베이스 서버 설치 및 설정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80291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MYSQL </a:t>
            </a:r>
            <a:r>
              <a:rPr lang="ko-KR" altLang="en-US" sz="2800" dirty="0" smtClean="0"/>
              <a:t>데이터베이스 설치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작업 데이터베이스 생성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사용자 추가 및 권한 부여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테이블 생성</a:t>
            </a:r>
            <a:endParaRPr lang="en-US" altLang="ko-KR" sz="2800" dirty="0" smtClean="0"/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512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PHP </a:t>
            </a:r>
            <a:r>
              <a:rPr lang="ko-KR" altLang="en-US" dirty="0" smtClean="0"/>
              <a:t>설정 및 코딩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6394" y="1995054"/>
            <a:ext cx="588815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+mj-ea"/>
                <a:ea typeface="+mj-ea"/>
              </a:rPr>
              <a:t> &lt;body&gt;</a:t>
            </a:r>
          </a:p>
          <a:p>
            <a:r>
              <a:rPr lang="en-US" altLang="ko-KR" dirty="0">
                <a:latin typeface="+mj-ea"/>
                <a:ea typeface="+mj-ea"/>
              </a:rPr>
              <a:t>  &lt;?</a:t>
            </a:r>
            <a:r>
              <a:rPr lang="en-US" altLang="ko-KR" dirty="0" err="1">
                <a:latin typeface="+mj-ea"/>
                <a:ea typeface="+mj-ea"/>
              </a:rPr>
              <a:t>php</a:t>
            </a:r>
            <a:endParaRPr lang="en-US" altLang="ko-KR" dirty="0">
              <a:latin typeface="+mj-ea"/>
              <a:ea typeface="+mj-ea"/>
            </a:endParaRPr>
          </a:p>
          <a:p>
            <a:r>
              <a:rPr lang="en-US" altLang="ko-KR" dirty="0">
                <a:latin typeface="+mj-ea"/>
                <a:ea typeface="+mj-ea"/>
              </a:rPr>
              <a:t>  echo "</a:t>
            </a:r>
            <a:r>
              <a:rPr lang="ko-KR" altLang="en-US" dirty="0">
                <a:latin typeface="+mj-ea"/>
                <a:ea typeface="+mj-ea"/>
              </a:rPr>
              <a:t>현재 날짜 </a:t>
            </a:r>
            <a:r>
              <a:rPr lang="en-US" altLang="ko-KR" dirty="0">
                <a:latin typeface="+mj-ea"/>
                <a:ea typeface="+mj-ea"/>
              </a:rPr>
              <a:t>: ". date("Y-m-d")."&lt;</a:t>
            </a:r>
            <a:r>
              <a:rPr lang="en-US" altLang="ko-KR" dirty="0" err="1">
                <a:latin typeface="+mj-ea"/>
                <a:ea typeface="+mj-ea"/>
              </a:rPr>
              <a:t>br</a:t>
            </a:r>
            <a:r>
              <a:rPr lang="en-US" altLang="ko-KR" dirty="0">
                <a:latin typeface="+mj-ea"/>
                <a:ea typeface="+mj-ea"/>
              </a:rPr>
              <a:t>/&gt;";</a:t>
            </a:r>
          </a:p>
          <a:p>
            <a:r>
              <a:rPr lang="en-US" altLang="ko-KR" dirty="0">
                <a:latin typeface="+mj-ea"/>
                <a:ea typeface="+mj-ea"/>
              </a:rPr>
              <a:t>  echo "</a:t>
            </a:r>
            <a:r>
              <a:rPr lang="ko-KR" altLang="en-US" dirty="0">
                <a:latin typeface="+mj-ea"/>
                <a:ea typeface="+mj-ea"/>
              </a:rPr>
              <a:t>현재 시간 </a:t>
            </a:r>
            <a:r>
              <a:rPr lang="en-US" altLang="ko-KR" dirty="0">
                <a:latin typeface="+mj-ea"/>
                <a:ea typeface="+mj-ea"/>
              </a:rPr>
              <a:t>: ". date("H:i:s")."&lt;br/&gt;";</a:t>
            </a:r>
          </a:p>
          <a:p>
            <a:r>
              <a:rPr lang="en-US" altLang="ko-KR" dirty="0">
                <a:latin typeface="+mj-ea"/>
                <a:ea typeface="+mj-ea"/>
              </a:rPr>
              <a:t>  echo "</a:t>
            </a:r>
            <a:r>
              <a:rPr lang="ko-KR" altLang="en-US" dirty="0">
                <a:latin typeface="+mj-ea"/>
                <a:ea typeface="+mj-ea"/>
              </a:rPr>
              <a:t>현재 일시 </a:t>
            </a:r>
            <a:r>
              <a:rPr lang="en-US" altLang="ko-KR" dirty="0">
                <a:latin typeface="+mj-ea"/>
                <a:ea typeface="+mj-ea"/>
              </a:rPr>
              <a:t>: ". date("Y-m-d H:i:s")."&lt;br/&gt;";</a:t>
            </a:r>
          </a:p>
          <a:p>
            <a:r>
              <a:rPr lang="en-US" altLang="ko-KR" dirty="0">
                <a:latin typeface="+mj-ea"/>
                <a:ea typeface="+mj-ea"/>
              </a:rPr>
              <a:t>  ?&gt;</a:t>
            </a:r>
          </a:p>
          <a:p>
            <a:r>
              <a:rPr lang="en-US" altLang="ko-KR" dirty="0">
                <a:latin typeface="+mj-ea"/>
                <a:ea typeface="+mj-ea"/>
              </a:rPr>
              <a:t> &lt;/body&gt;</a:t>
            </a:r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1117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7284</TotalTime>
  <Words>179</Words>
  <Application>Microsoft Office PowerPoint</Application>
  <PresentationFormat>와이드스크린</PresentationFormat>
  <Paragraphs>36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HY중고딕</vt:lpstr>
      <vt:lpstr>Century Gothic</vt:lpstr>
      <vt:lpstr>Wingdings 3</vt:lpstr>
      <vt:lpstr>슬라이스</vt:lpstr>
      <vt:lpstr>웹사이트 구축 개요</vt:lpstr>
      <vt:lpstr>1장. 웹서버 설치 및 설정</vt:lpstr>
      <vt:lpstr>2장. FTP서버 설치 및 설정</vt:lpstr>
      <vt:lpstr>2장. FTP서버 설치 및 설정</vt:lpstr>
      <vt:lpstr>2장. FTP서버 설치 및 설정</vt:lpstr>
      <vt:lpstr>2장. FTP서버 설치 및 설정</vt:lpstr>
      <vt:lpstr>2장. FTP서버 설치 및 설정</vt:lpstr>
      <vt:lpstr>2장. FTP서버 설치 및 설정</vt:lpstr>
      <vt:lpstr>3장. 데이터베이스 서버 설치 및 설정</vt:lpstr>
      <vt:lpstr>4장. PHP 설정 및 코딩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37</cp:revision>
  <dcterms:created xsi:type="dcterms:W3CDTF">2024-03-13T12:03:53Z</dcterms:created>
  <dcterms:modified xsi:type="dcterms:W3CDTF">2025-03-13T09:24:26Z</dcterms:modified>
</cp:coreProperties>
</file>