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38" r:id="rId4"/>
    <p:sldId id="368" r:id="rId5"/>
    <p:sldId id="367" r:id="rId6"/>
    <p:sldId id="369" r:id="rId7"/>
    <p:sldId id="370" r:id="rId8"/>
    <p:sldId id="371" r:id="rId9"/>
    <p:sldId id="372" r:id="rId10"/>
    <p:sldId id="373" r:id="rId11"/>
    <p:sldId id="375" r:id="rId12"/>
    <p:sldId id="374" r:id="rId13"/>
    <p:sldId id="37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54" d="100"/>
          <a:sy n="54" d="100"/>
        </p:scale>
        <p:origin x="58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CSS </a:t>
            </a:r>
            <a:r>
              <a:rPr lang="ko-KR" altLang="en-US" dirty="0" smtClean="0"/>
              <a:t>기초와 응용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149744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739176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테이블의 경계선 그리기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테이블의 </a:t>
            </a:r>
            <a:r>
              <a:rPr lang="ko-KR" altLang="en-US" sz="2800" dirty="0" err="1" smtClean="0"/>
              <a:t>배경색상</a:t>
            </a:r>
            <a:r>
              <a:rPr lang="ko-KR" altLang="en-US" sz="2800" dirty="0" smtClean="0"/>
              <a:t> 지정하기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테이블의 너비를 지정하고 텍스트 정렬하기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406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 경계선 그리기 </a:t>
            </a:r>
            <a:r>
              <a:rPr lang="en-US" altLang="ko-KR" dirty="0" smtClean="0"/>
              <a:t>– CSS </a:t>
            </a:r>
            <a:r>
              <a:rPr lang="ko-KR" altLang="en-US" dirty="0" err="1" smtClean="0"/>
              <a:t>적용전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&lt;h2&gt;</a:t>
            </a:r>
            <a:r>
              <a:rPr lang="ko-KR" altLang="en-US" sz="1600" dirty="0"/>
              <a:t>고속버스 예매</a:t>
            </a:r>
            <a:r>
              <a:rPr lang="en-US" altLang="ko-KR" sz="1600" dirty="0"/>
              <a:t>&lt;/h2&gt;</a:t>
            </a:r>
          </a:p>
          <a:p>
            <a:r>
              <a:rPr lang="en-US" altLang="ko-KR" sz="1600" dirty="0"/>
              <a:t>&lt;table&gt;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 </a:t>
            </a:r>
            <a:r>
              <a:rPr lang="en-US" altLang="ko-KR" sz="1600" dirty="0" err="1"/>
              <a:t>colspan</a:t>
            </a:r>
            <a:r>
              <a:rPr lang="en-US" altLang="ko-KR" sz="1600" dirty="0"/>
              <a:t>='4'&gt;</a:t>
            </a:r>
            <a:r>
              <a:rPr lang="ko-KR" altLang="en-US" sz="1600" dirty="0"/>
              <a:t>서울 </a:t>
            </a:r>
            <a:r>
              <a:rPr lang="en-US" altLang="ko-KR" sz="1600" dirty="0"/>
              <a:t>&amp;</a:t>
            </a:r>
            <a:r>
              <a:rPr lang="en-US" altLang="ko-KR" sz="1600" dirty="0" err="1"/>
              <a:t>lt</a:t>
            </a:r>
            <a:r>
              <a:rPr lang="en-US" altLang="ko-KR" sz="1600" dirty="0"/>
              <a:t>=&amp;</a:t>
            </a:r>
            <a:r>
              <a:rPr lang="en-US" altLang="ko-KR" sz="1600" dirty="0" err="1"/>
              <a:t>gt</a:t>
            </a:r>
            <a:r>
              <a:rPr lang="en-US" altLang="ko-KR" sz="1600" dirty="0"/>
              <a:t> </a:t>
            </a:r>
            <a:r>
              <a:rPr lang="ko-KR" altLang="en-US" sz="1600" dirty="0"/>
              <a:t>대전 </a:t>
            </a:r>
            <a:r>
              <a:rPr lang="en-US" altLang="ko-KR" sz="1600" dirty="0"/>
              <a:t>2020.9.6 </a:t>
            </a:r>
            <a:r>
              <a:rPr lang="ko-KR" altLang="en-US" sz="1600" dirty="0"/>
              <a:t>수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출발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버스회사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  </a:t>
            </a:r>
            <a:r>
              <a:rPr lang="en-US" altLang="ko-KR" sz="1600" dirty="0" smtClean="0"/>
              <a:t>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등급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</a:t>
            </a:r>
            <a:r>
              <a:rPr lang="en-US" altLang="ko-KR" sz="1600" dirty="0" smtClean="0"/>
              <a:t>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예약가능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  </a:t>
            </a:r>
            <a:r>
              <a:rPr lang="en-US" altLang="ko-KR" sz="1600" dirty="0" smtClean="0"/>
              <a:t>  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  &lt;td&gt;11:50&lt;/td</a:t>
            </a:r>
            <a:r>
              <a:rPr lang="en-US" altLang="ko-KR" sz="1600" dirty="0" smtClean="0"/>
              <a:t>&gt;   </a:t>
            </a:r>
            <a:r>
              <a:rPr lang="en-US" altLang="ko-KR" sz="1600" dirty="0"/>
              <a:t>&lt;td&gt;</a:t>
            </a:r>
            <a:r>
              <a:rPr lang="ko-KR" altLang="en-US" sz="1600" dirty="0" err="1"/>
              <a:t>한진고속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</a:t>
            </a:r>
            <a:r>
              <a:rPr lang="ko-KR" altLang="en-US" sz="1600" dirty="0"/>
              <a:t>우등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/full.png'&gt;&lt;/td&gt;</a:t>
            </a:r>
          </a:p>
          <a:p>
            <a:r>
              <a:rPr lang="en-US" altLang="ko-KR" sz="1600" dirty="0"/>
              <a:t>  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&lt;td&gt;12:50&lt;/td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</a:t>
            </a:r>
            <a:r>
              <a:rPr lang="ko-KR" altLang="en-US" sz="1600" dirty="0"/>
              <a:t>천일고속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</a:t>
            </a:r>
            <a:r>
              <a:rPr lang="ko-KR" altLang="en-US" sz="1600" dirty="0"/>
              <a:t>고속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 smtClean="0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/empty.png'&gt;&lt;/td</a:t>
            </a:r>
            <a:r>
              <a:rPr lang="en-US" altLang="ko-KR" sz="1600" dirty="0" smtClean="0"/>
              <a:t>&gt;  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&lt;td&gt;13:50&lt;/td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</a:t>
            </a:r>
            <a:r>
              <a:rPr lang="ko-KR" altLang="en-US" sz="1600" dirty="0" err="1"/>
              <a:t>한진고속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</a:t>
            </a:r>
            <a:r>
              <a:rPr lang="ko-KR" altLang="en-US" sz="1600" dirty="0"/>
              <a:t>우등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/full.png'&gt;&lt;/td</a:t>
            </a:r>
            <a:r>
              <a:rPr lang="en-US" altLang="ko-KR" sz="1600" dirty="0" smtClean="0"/>
              <a:t>&gt;  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 </a:t>
            </a:r>
          </a:p>
          <a:p>
            <a:r>
              <a:rPr lang="en-US" altLang="ko-KR" sz="1600" dirty="0"/>
              <a:t>&lt;/table&gt;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ko-KR" altLang="en-US" sz="16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433" y="621433"/>
            <a:ext cx="25622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3834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 경계선 그리기 </a:t>
            </a:r>
            <a:r>
              <a:rPr lang="en-US" altLang="ko-KR" dirty="0" smtClean="0"/>
              <a:t>– CSS </a:t>
            </a:r>
            <a:r>
              <a:rPr lang="ko-KR" altLang="en-US" dirty="0" smtClean="0"/>
              <a:t>적용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&lt;meta charset='utf-8'&gt;</a:t>
            </a:r>
          </a:p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table, 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, td {</a:t>
            </a:r>
          </a:p>
          <a:p>
            <a:r>
              <a:rPr lang="en-US" altLang="ko-KR" sz="1600" dirty="0"/>
              <a:t>  border: solid 1px #000000; 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table {</a:t>
            </a:r>
          </a:p>
          <a:p>
            <a:r>
              <a:rPr lang="en-US" altLang="ko-KR" sz="1600" dirty="0"/>
              <a:t>  border-collapse: collapse;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&lt;/style&gt;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115" y="716508"/>
            <a:ext cx="2705100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70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 너비 지정과 텍스트 정렬하기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table, td, 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 {</a:t>
            </a:r>
          </a:p>
          <a:p>
            <a:r>
              <a:rPr lang="en-US" altLang="ko-KR" sz="1600" dirty="0"/>
              <a:t>  border: solid 1px #000000; 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table {</a:t>
            </a:r>
          </a:p>
          <a:p>
            <a:r>
              <a:rPr lang="en-US" altLang="ko-KR" sz="1600" dirty="0"/>
              <a:t>  border-collapse: collapse;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 err="1"/>
              <a:t>th</a:t>
            </a:r>
            <a:r>
              <a:rPr lang="en-US" altLang="ko-KR" sz="1600" dirty="0"/>
              <a:t> {</a:t>
            </a:r>
          </a:p>
          <a:p>
            <a:r>
              <a:rPr lang="en-US" altLang="ko-KR" sz="1600" dirty="0"/>
              <a:t>  width: 80px;</a:t>
            </a:r>
          </a:p>
          <a:p>
            <a:r>
              <a:rPr lang="en-US" altLang="ko-KR" sz="1600" dirty="0"/>
              <a:t>  padding: 6px;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td {</a:t>
            </a:r>
          </a:p>
          <a:p>
            <a:r>
              <a:rPr lang="en-US" altLang="ko-KR" sz="1600" dirty="0"/>
              <a:t>  padding: 6px;</a:t>
            </a:r>
          </a:p>
          <a:p>
            <a:r>
              <a:rPr lang="en-US" altLang="ko-KR" sz="1600" dirty="0"/>
              <a:t>  text-align: center;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&lt;/style&gt;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936" y="1754908"/>
            <a:ext cx="38004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3108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 </a:t>
            </a:r>
            <a:r>
              <a:rPr lang="ko-KR" altLang="en-US" dirty="0" err="1" smtClean="0"/>
              <a:t>배경색상</a:t>
            </a:r>
            <a:r>
              <a:rPr lang="ko-KR" altLang="en-US" dirty="0" smtClean="0"/>
              <a:t> 지정하기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#day {</a:t>
            </a:r>
          </a:p>
          <a:p>
            <a:r>
              <a:rPr lang="en-US" altLang="ko-KR" sz="1600" dirty="0"/>
              <a:t>  background-color: #adf0f4;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#title {</a:t>
            </a:r>
          </a:p>
          <a:p>
            <a:r>
              <a:rPr lang="en-US" altLang="ko-KR" sz="1600" dirty="0"/>
              <a:t>  background-color: #adcff4;</a:t>
            </a:r>
          </a:p>
          <a:p>
            <a:r>
              <a:rPr lang="en-US" altLang="ko-KR" sz="1600" dirty="0" smtClean="0"/>
              <a:t>}</a:t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&lt;body&gt;</a:t>
            </a:r>
          </a:p>
          <a:p>
            <a:r>
              <a:rPr lang="en-US" altLang="ko-KR" sz="1600" dirty="0"/>
              <a:t> 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 id='day'&gt;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 </a:t>
            </a:r>
            <a:r>
              <a:rPr lang="en-US" altLang="ko-KR" sz="1600" dirty="0" err="1"/>
              <a:t>colspan</a:t>
            </a:r>
            <a:r>
              <a:rPr lang="en-US" altLang="ko-KR" sz="1600" dirty="0"/>
              <a:t>='4'&gt;</a:t>
            </a:r>
            <a:r>
              <a:rPr lang="ko-KR" altLang="en-US" sz="1600" dirty="0"/>
              <a:t>서울 </a:t>
            </a:r>
            <a:r>
              <a:rPr lang="en-US" altLang="ko-KR" sz="1600" dirty="0"/>
              <a:t>&amp;</a:t>
            </a:r>
            <a:r>
              <a:rPr lang="en-US" altLang="ko-KR" sz="1600" dirty="0" err="1"/>
              <a:t>lt</a:t>
            </a:r>
            <a:r>
              <a:rPr lang="en-US" altLang="ko-KR" sz="1600" dirty="0"/>
              <a:t>=&amp;</a:t>
            </a:r>
            <a:r>
              <a:rPr lang="en-US" altLang="ko-KR" sz="1600" dirty="0" err="1"/>
              <a:t>gt</a:t>
            </a:r>
            <a:r>
              <a:rPr lang="en-US" altLang="ko-KR" sz="1600" dirty="0"/>
              <a:t> </a:t>
            </a:r>
            <a:r>
              <a:rPr lang="ko-KR" altLang="en-US" sz="1600" dirty="0"/>
              <a:t>대전 </a:t>
            </a:r>
            <a:r>
              <a:rPr lang="en-US" altLang="ko-KR" sz="1600" dirty="0"/>
              <a:t>2020.9.6 </a:t>
            </a:r>
            <a:r>
              <a:rPr lang="ko-KR" altLang="en-US" sz="1600" dirty="0"/>
              <a:t>수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 id='title</a:t>
            </a:r>
            <a:r>
              <a:rPr lang="en-US" altLang="ko-KR" sz="1600" dirty="0" smtClean="0"/>
              <a:t>'&gt;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출발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버스회사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  </a:t>
            </a:r>
            <a:r>
              <a:rPr lang="en-US" altLang="ko-KR" sz="1600" dirty="0" smtClean="0"/>
              <a:t>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등급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</a:t>
            </a:r>
            <a:r>
              <a:rPr lang="en-US" altLang="ko-KR" sz="1600" dirty="0" smtClean="0"/>
              <a:t>    </a:t>
            </a:r>
            <a:r>
              <a:rPr lang="en-US" altLang="ko-KR" sz="1600" dirty="0"/>
              <a:t>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예약가능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  </a:t>
            </a:r>
          </a:p>
          <a:p>
            <a:r>
              <a:rPr lang="en-US" altLang="ko-KR" sz="1600" dirty="0"/>
              <a:t>  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 smtClean="0"/>
              <a:t>&lt;/body&gt;</a:t>
            </a:r>
            <a:endParaRPr lang="ko-KR" altLang="en-US" sz="16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640" y="918642"/>
            <a:ext cx="377190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2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567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Quiz </a:t>
            </a:r>
            <a:r>
              <a:rPr lang="ko-KR" altLang="en-US" dirty="0" smtClean="0"/>
              <a:t>다음과 같은 열차표 예매 테이블을 만들어보세요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376" y="2335183"/>
            <a:ext cx="61722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8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567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Quiz </a:t>
            </a:r>
            <a:r>
              <a:rPr lang="ko-KR" altLang="en-US" dirty="0" smtClean="0"/>
              <a:t>다음과 같은 열차표 예매 테이블을 만들어보세요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27134" y="1916482"/>
            <a:ext cx="91189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table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border-collapse: collapse</a:t>
            </a:r>
            <a:r>
              <a:rPr lang="en-US" altLang="ko-KR" sz="1600" dirty="0" smtClean="0"/>
              <a:t>;    </a:t>
            </a:r>
            <a:r>
              <a:rPr lang="en-US" altLang="ko-KR" sz="1600" dirty="0"/>
              <a:t>width: 610px; </a:t>
            </a:r>
            <a:r>
              <a:rPr lang="en-US" altLang="ko-KR" sz="1600" dirty="0" smtClean="0"/>
              <a:t>}</a:t>
            </a:r>
            <a:endParaRPr lang="en-US" altLang="ko-KR" sz="1600" dirty="0"/>
          </a:p>
          <a:p>
            <a:r>
              <a:rPr lang="en-US" altLang="ko-KR" sz="1600" dirty="0"/>
              <a:t>table, td, 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border: solid 1px #</a:t>
            </a:r>
            <a:r>
              <a:rPr lang="en-US" altLang="ko-KR" sz="1600" dirty="0" err="1"/>
              <a:t>cccccc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 err="1"/>
              <a:t>tr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text-align: center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td, 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padding: 5px; </a:t>
            </a:r>
            <a:r>
              <a:rPr lang="en-US" altLang="ko-KR" sz="1600" dirty="0" smtClean="0"/>
              <a:t>}</a:t>
            </a:r>
            <a:endParaRPr lang="en-US" altLang="ko-KR" sz="1600" dirty="0"/>
          </a:p>
          <a:p>
            <a:r>
              <a:rPr lang="en-US" altLang="ko-KR" sz="1600" dirty="0"/>
              <a:t>.train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background-color: #fbdbf2</a:t>
            </a:r>
            <a:r>
              <a:rPr lang="en-US" altLang="ko-KR" sz="1600" dirty="0" smtClean="0"/>
              <a:t>;    </a:t>
            </a:r>
            <a:r>
              <a:rPr lang="en-US" altLang="ko-KR" sz="1600" dirty="0"/>
              <a:t>color: #f1477b;    </a:t>
            </a:r>
            <a:r>
              <a:rPr lang="en-US" altLang="ko-KR" sz="1600" dirty="0" smtClean="0"/>
              <a:t>    </a:t>
            </a:r>
            <a:r>
              <a:rPr lang="en-US" altLang="ko-KR" sz="1600" dirty="0"/>
              <a:t>text-decoration: underline;</a:t>
            </a:r>
          </a:p>
          <a:p>
            <a:r>
              <a:rPr lang="en-US" altLang="ko-KR" sz="1600" dirty="0"/>
              <a:t>    font-weight: bold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</a:t>
            </a:r>
            <a:r>
              <a:rPr lang="en-US" altLang="ko-KR" sz="1600" dirty="0" err="1"/>
              <a:t>table_title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height: 30px</a:t>
            </a:r>
            <a:r>
              <a:rPr lang="en-US" altLang="ko-KR" sz="1600" dirty="0" smtClean="0"/>
              <a:t>;    </a:t>
            </a:r>
            <a:r>
              <a:rPr lang="en-US" altLang="ko-KR" sz="1600" dirty="0"/>
              <a:t>background-color: #</a:t>
            </a:r>
            <a:r>
              <a:rPr lang="en-US" altLang="ko-KR" sz="1600" dirty="0" err="1"/>
              <a:t>eeeeee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#col1, #col4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width: 90px</a:t>
            </a:r>
            <a:r>
              <a:rPr lang="en-US" altLang="ko-KR" sz="1600" dirty="0" smtClean="0"/>
              <a:t>;} </a:t>
            </a:r>
          </a:p>
          <a:p>
            <a:r>
              <a:rPr lang="en-US" altLang="ko-KR" sz="1600" dirty="0" smtClean="0"/>
              <a:t>#</a:t>
            </a:r>
            <a:r>
              <a:rPr lang="en-US" altLang="ko-KR" sz="1600" dirty="0"/>
              <a:t>col2, #col3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width: 60px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#col5, #col6 </a:t>
            </a:r>
            <a:r>
              <a:rPr lang="en-US" altLang="ko-KR" sz="1600" dirty="0" smtClean="0"/>
              <a:t>{    </a:t>
            </a:r>
            <a:r>
              <a:rPr lang="en-US" altLang="ko-KR" sz="1600" dirty="0"/>
              <a:t>width: 80px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238272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567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Quiz </a:t>
            </a:r>
            <a:r>
              <a:rPr lang="ko-KR" altLang="en-US" dirty="0" smtClean="0"/>
              <a:t>다음과 같은 열차표 예매 테이블을 만들어보세요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&lt;table&gt;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 id='</a:t>
            </a:r>
            <a:r>
              <a:rPr lang="en-US" altLang="ko-KR" sz="1600" dirty="0" err="1"/>
              <a:t>table_title</a:t>
            </a:r>
            <a:r>
              <a:rPr lang="en-US" altLang="ko-KR" sz="1600" dirty="0"/>
              <a:t>'&gt;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열차번호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출발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도착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 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출발시간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   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특실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 err="1"/>
              <a:t>일반실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</a:t>
            </a:r>
          </a:p>
          <a:p>
            <a:r>
              <a:rPr lang="en-US" altLang="ko-KR" sz="1600" dirty="0"/>
              <a:t>    &lt;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</a:t>
            </a:r>
            <a:r>
              <a:rPr lang="ko-KR" altLang="en-US" sz="1600" dirty="0"/>
              <a:t>소요시간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th</a:t>
            </a:r>
            <a:r>
              <a:rPr lang="en-US" altLang="ko-KR" sz="1600" dirty="0"/>
              <a:t>&gt;      </a:t>
            </a:r>
          </a:p>
          <a:p>
            <a:r>
              <a:rPr lang="en-US" altLang="ko-KR" sz="1600" dirty="0"/>
              <a:t>  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 id='col1' class='train'&gt;199&lt;/td&gt;  </a:t>
            </a:r>
            <a:r>
              <a:rPr lang="en-US" altLang="ko-KR" sz="1600" dirty="0" smtClean="0"/>
              <a:t>    </a:t>
            </a:r>
            <a:r>
              <a:rPr lang="en-US" altLang="ko-KR" sz="1600" dirty="0"/>
              <a:t>&lt;td id='col2'&gt;</a:t>
            </a:r>
            <a:r>
              <a:rPr lang="ko-KR" altLang="en-US" sz="1600" dirty="0"/>
              <a:t>수원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 id='col3'&gt;</a:t>
            </a:r>
            <a:r>
              <a:rPr lang="ko-KR" altLang="en-US" sz="1600" dirty="0"/>
              <a:t>대전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 id='col4'&gt;10:00&lt;/td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 id='col5'&gt;&lt;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/empty.png'&gt;&lt;/td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 id='col6'&gt;&lt;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/full.png'&gt;&lt;/td&gt;</a:t>
            </a:r>
          </a:p>
          <a:p>
            <a:r>
              <a:rPr lang="en-US" altLang="ko-KR" sz="1600" dirty="0"/>
              <a:t>    &lt;td id='col7'&gt;01:44&lt;/td</a:t>
            </a:r>
            <a:r>
              <a:rPr lang="en-US" altLang="ko-KR" sz="1600" dirty="0" smtClean="0"/>
              <a:t>&gt;  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  &lt;</a:t>
            </a:r>
            <a:r>
              <a:rPr lang="en-US" altLang="ko-KR" sz="1600" dirty="0" err="1"/>
              <a:t>tr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 class='train'&gt;230&lt;/td&gt;  </a:t>
            </a:r>
            <a:r>
              <a:rPr lang="en-US" altLang="ko-KR" sz="1600" dirty="0" smtClean="0"/>
              <a:t>    </a:t>
            </a:r>
            <a:r>
              <a:rPr lang="en-US" altLang="ko-KR" sz="1600" dirty="0"/>
              <a:t>&lt;td&gt;</a:t>
            </a:r>
            <a:r>
              <a:rPr lang="ko-KR" altLang="en-US" sz="1600" dirty="0"/>
              <a:t>수원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</a:t>
            </a:r>
            <a:r>
              <a:rPr lang="ko-KR" altLang="en-US" sz="1600" dirty="0"/>
              <a:t>대전</a:t>
            </a:r>
            <a:r>
              <a:rPr lang="en-US" altLang="ko-KR" sz="1600" dirty="0"/>
              <a:t>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&lt;td&gt;11:30&lt;/td&gt;</a:t>
            </a:r>
          </a:p>
          <a:p>
            <a:r>
              <a:rPr lang="en-US" altLang="ko-KR" sz="1600" dirty="0"/>
              <a:t>    &lt;td&gt;&lt;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/empty.png'&gt;&lt;/td</a:t>
            </a:r>
            <a:r>
              <a:rPr lang="en-US" altLang="ko-KR" sz="1600" dirty="0" smtClean="0"/>
              <a:t>&gt;    </a:t>
            </a:r>
            <a:r>
              <a:rPr lang="en-US" altLang="ko-KR" sz="1600" dirty="0"/>
              <a:t>&lt;td&gt;&lt;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/full.png'&gt;&lt;/td&gt;</a:t>
            </a:r>
          </a:p>
          <a:p>
            <a:r>
              <a:rPr lang="en-US" altLang="ko-KR" sz="1600" dirty="0"/>
              <a:t>    &lt;td&gt;01:38&lt;/td</a:t>
            </a:r>
            <a:r>
              <a:rPr lang="en-US" altLang="ko-KR" sz="1600" dirty="0" smtClean="0"/>
              <a:t>&gt;  </a:t>
            </a:r>
            <a:r>
              <a:rPr lang="en-US" altLang="ko-KR" sz="1600" dirty="0"/>
              <a:t>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&lt;/table&gt;</a:t>
            </a:r>
          </a:p>
        </p:txBody>
      </p:sp>
    </p:spTree>
    <p:extLst>
      <p:ext uri="{BB962C8B-B14F-4D97-AF65-F5344CB8AC3E}">
        <p14:creationId xmlns:p14="http://schemas.microsoft.com/office/powerpoint/2010/main" val="359767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프로젝트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일정표를 만들어보세요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123" y="278533"/>
            <a:ext cx="3429000" cy="2952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7134" y="1916482"/>
            <a:ext cx="91189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table, td { 	border: solid 1px #</a:t>
            </a:r>
            <a:r>
              <a:rPr lang="en-US" altLang="ko-KR" sz="1600" dirty="0" err="1"/>
              <a:t>aaaaaa</a:t>
            </a:r>
            <a:r>
              <a:rPr lang="en-US" altLang="ko-KR" sz="1600" dirty="0"/>
              <a:t>; }</a:t>
            </a:r>
          </a:p>
          <a:p>
            <a:r>
              <a:rPr lang="en-US" altLang="ko-KR" sz="1600" dirty="0"/>
              <a:t>table {	border-collapse: collapse;}</a:t>
            </a:r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&lt;h3&gt;</a:t>
            </a:r>
            <a:r>
              <a:rPr lang="ko-KR" altLang="en-US" sz="1600" dirty="0"/>
              <a:t>나의 일정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&lt;div&gt;◀ 2020</a:t>
            </a:r>
            <a:r>
              <a:rPr lang="ko-KR" altLang="en-US" sz="1600" dirty="0"/>
              <a:t>년 </a:t>
            </a:r>
            <a:r>
              <a:rPr lang="en-US" altLang="ko-KR" sz="1600" dirty="0"/>
              <a:t>7</a:t>
            </a:r>
            <a:r>
              <a:rPr lang="ko-KR" altLang="en-US" sz="1600" dirty="0"/>
              <a:t>월 ▶</a:t>
            </a:r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&lt;table&gt;	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&gt;&lt;td&gt;</a:t>
            </a:r>
            <a:r>
              <a:rPr lang="ko-KR" altLang="en-US" sz="1600" dirty="0"/>
              <a:t>일</a:t>
            </a:r>
            <a:r>
              <a:rPr lang="en-US" altLang="ko-KR" sz="1600" dirty="0"/>
              <a:t>&lt;/td&gt;&lt;td&gt;</a:t>
            </a:r>
            <a:r>
              <a:rPr lang="ko-KR" altLang="en-US" sz="1600" dirty="0"/>
              <a:t>월</a:t>
            </a:r>
            <a:r>
              <a:rPr lang="en-US" altLang="ko-KR" sz="1600" dirty="0"/>
              <a:t>&lt;/td&gt;&lt;td&gt;</a:t>
            </a:r>
            <a:r>
              <a:rPr lang="ko-KR" altLang="en-US" sz="1600" dirty="0"/>
              <a:t>화</a:t>
            </a:r>
            <a:r>
              <a:rPr lang="en-US" altLang="ko-KR" sz="1600" dirty="0"/>
              <a:t>&lt;/td&gt; &lt;td&gt;</a:t>
            </a:r>
            <a:r>
              <a:rPr lang="ko-KR" altLang="en-US" sz="1600" dirty="0"/>
              <a:t>수</a:t>
            </a:r>
            <a:r>
              <a:rPr lang="en-US" altLang="ko-KR" sz="1600" dirty="0"/>
              <a:t>&lt;/td&gt; &lt;td&gt;</a:t>
            </a:r>
            <a:r>
              <a:rPr lang="ko-KR" altLang="en-US" sz="1600" dirty="0"/>
              <a:t>목</a:t>
            </a:r>
            <a:r>
              <a:rPr lang="en-US" altLang="ko-KR" sz="1600" dirty="0"/>
              <a:t>&lt;/td&gt; &lt;td&gt;</a:t>
            </a:r>
            <a:r>
              <a:rPr lang="ko-KR" altLang="en-US" sz="1600" dirty="0"/>
              <a:t>금</a:t>
            </a:r>
            <a:r>
              <a:rPr lang="en-US" altLang="ko-KR" sz="1600" dirty="0"/>
              <a:t>&lt;/td&gt; &lt;td&gt;</a:t>
            </a:r>
            <a:r>
              <a:rPr lang="ko-KR" altLang="en-US" sz="1600" dirty="0"/>
              <a:t>토</a:t>
            </a:r>
            <a:r>
              <a:rPr lang="en-US" altLang="ko-KR" sz="1600" dirty="0"/>
              <a:t>&lt;/td&gt;&lt;/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&gt;&lt;td&gt;&lt;/td&gt;&lt;td&gt;&lt;/td&gt;&lt;td&gt;1&lt;/td&gt; &lt;td&gt;2&lt;/td&gt;&lt;td&gt;3&lt;/td&gt;&lt;td&gt;4&lt;/td&gt; &lt;td&gt;5&lt;/td&gt;&lt;/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&gt;&lt;td&gt;6&lt;/td&gt;&lt;td&gt;7&lt;/td&gt;&lt;td&gt;8&lt;/td&gt;&lt;td&gt;9&lt;/td&gt;&lt;td&gt;10&lt;/td&gt;&lt;td&gt;11&lt;/td&gt;&lt;td&gt;12&lt;/td&gt; 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&lt;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&gt;&lt;td&gt;13&lt;/td&gt;&lt;td&gt;14&lt;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</a:t>
            </a:r>
            <a:r>
              <a:rPr lang="ko-KR" altLang="en-US" sz="1600" dirty="0"/>
              <a:t>기말고사</a:t>
            </a:r>
            <a:r>
              <a:rPr lang="en-US" altLang="ko-KR" sz="1600" dirty="0"/>
              <a:t>&lt;/td&gt;&lt;td&gt;15&lt;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</a:t>
            </a:r>
            <a:r>
              <a:rPr lang="ko-KR" altLang="en-US" sz="1600" dirty="0"/>
              <a:t>기말고사</a:t>
            </a:r>
            <a:r>
              <a:rPr lang="en-US" altLang="ko-KR" sz="1600" dirty="0"/>
              <a:t>&lt;/td&gt; &lt;td&gt;16&lt;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</a:t>
            </a:r>
            <a:r>
              <a:rPr lang="ko-KR" altLang="en-US" sz="1600" dirty="0"/>
              <a:t>기말고사</a:t>
            </a:r>
            <a:r>
              <a:rPr lang="en-US" altLang="ko-KR" sz="1600" dirty="0"/>
              <a:t>&lt;/td&gt; &lt;td&gt;17&lt;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</a:t>
            </a:r>
            <a:r>
              <a:rPr lang="ko-KR" altLang="en-US" sz="1600" dirty="0"/>
              <a:t>기말고사</a:t>
            </a:r>
            <a:r>
              <a:rPr lang="en-US" altLang="ko-KR" sz="1600" dirty="0"/>
              <a:t>&lt;/td&gt;&lt;td&gt;18&lt;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&gt;&lt;/td&gt;&lt;td&gt;19&lt;/td&gt;&lt;/</a:t>
            </a:r>
            <a:r>
              <a:rPr lang="en-US" altLang="ko-KR" sz="1600" dirty="0" err="1"/>
              <a:t>tr</a:t>
            </a:r>
            <a:r>
              <a:rPr lang="en-US" altLang="ko-KR" sz="16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56036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프로젝트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일정표를 만들어보세요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body {</a:t>
            </a:r>
          </a:p>
          <a:p>
            <a:r>
              <a:rPr lang="en-US" altLang="ko-KR" sz="1600" dirty="0"/>
              <a:t>	font-family: '</a:t>
            </a:r>
            <a:r>
              <a:rPr lang="ko-KR" altLang="en-US" sz="1600" dirty="0"/>
              <a:t>돋움</a:t>
            </a:r>
            <a:r>
              <a:rPr lang="en-US" altLang="ko-KR" sz="1600" dirty="0"/>
              <a:t>';</a:t>
            </a:r>
          </a:p>
          <a:p>
            <a:r>
              <a:rPr lang="en-US" altLang="ko-KR" sz="1600" dirty="0"/>
              <a:t>	color: #444444;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h3 {</a:t>
            </a:r>
          </a:p>
          <a:p>
            <a:r>
              <a:rPr lang="en-US" altLang="ko-KR" sz="1600" dirty="0"/>
              <a:t>	border-left: solid 5px green;</a:t>
            </a:r>
          </a:p>
          <a:p>
            <a:r>
              <a:rPr lang="en-US" altLang="ko-KR" sz="1600" dirty="0"/>
              <a:t>	padding-left: 10px;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div {</a:t>
            </a:r>
          </a:p>
          <a:p>
            <a:r>
              <a:rPr lang="en-US" altLang="ko-KR" sz="1600" dirty="0"/>
              <a:t>	width: 610px;</a:t>
            </a:r>
          </a:p>
          <a:p>
            <a:r>
              <a:rPr lang="en-US" altLang="ko-KR" sz="1600" dirty="0"/>
              <a:t>	text-align: right;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&lt;h3&gt;</a:t>
            </a:r>
            <a:r>
              <a:rPr lang="ko-KR" altLang="en-US" sz="1600" dirty="0"/>
              <a:t>나의 일정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&lt;div&gt;◀ 2020</a:t>
            </a:r>
            <a:r>
              <a:rPr lang="ko-KR" altLang="en-US" sz="1600" dirty="0"/>
              <a:t>년 </a:t>
            </a:r>
            <a:r>
              <a:rPr lang="en-US" altLang="ko-KR" sz="1600" dirty="0"/>
              <a:t>7</a:t>
            </a:r>
            <a:r>
              <a:rPr lang="ko-KR" altLang="en-US" sz="1600" dirty="0"/>
              <a:t>월 ▶</a:t>
            </a:r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&lt;/body&gt;</a:t>
            </a:r>
          </a:p>
        </p:txBody>
      </p:sp>
    </p:spTree>
    <p:extLst>
      <p:ext uri="{BB962C8B-B14F-4D97-AF65-F5344CB8AC3E}">
        <p14:creationId xmlns:p14="http://schemas.microsoft.com/office/powerpoint/2010/main" val="383797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프로젝트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일정표를 만들어보세요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27134" y="1916482"/>
            <a:ext cx="91189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table, td {</a:t>
            </a:r>
          </a:p>
          <a:p>
            <a:r>
              <a:rPr lang="en-US" altLang="ko-KR" sz="1600" dirty="0"/>
              <a:t>	border: solid 1px #</a:t>
            </a:r>
            <a:r>
              <a:rPr lang="en-US" altLang="ko-KR" sz="1600" dirty="0" err="1"/>
              <a:t>aaaaaa</a:t>
            </a:r>
            <a:r>
              <a:rPr lang="en-US" altLang="ko-KR" sz="1600" dirty="0"/>
              <a:t>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table {</a:t>
            </a:r>
          </a:p>
          <a:p>
            <a:r>
              <a:rPr lang="en-US" altLang="ko-KR" sz="1600" dirty="0"/>
              <a:t>	border-collapse: collapse;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table {</a:t>
            </a:r>
          </a:p>
          <a:p>
            <a:r>
              <a:rPr lang="en-US" altLang="ko-KR" sz="1600" dirty="0"/>
              <a:t>	width: 610px;</a:t>
            </a:r>
          </a:p>
          <a:p>
            <a:r>
              <a:rPr lang="en-US" altLang="ko-KR" sz="1600" dirty="0"/>
              <a:t>	font-size: 12px;</a:t>
            </a:r>
          </a:p>
          <a:p>
            <a:r>
              <a:rPr lang="en-US" altLang="ko-KR" sz="1600" dirty="0"/>
              <a:t>	border-top: solid 2px #</a:t>
            </a:r>
            <a:r>
              <a:rPr lang="en-US" altLang="ko-KR" sz="1600" dirty="0" err="1"/>
              <a:t>aaaaaa</a:t>
            </a:r>
            <a:r>
              <a:rPr lang="en-US" altLang="ko-KR" sz="1600" dirty="0"/>
              <a:t>;</a:t>
            </a:r>
          </a:p>
          <a:p>
            <a:r>
              <a:rPr lang="en-US" altLang="ko-KR" sz="1600" dirty="0"/>
              <a:t>	margin-top: 15px;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 err="1"/>
              <a:t>tr</a:t>
            </a:r>
            <a:r>
              <a:rPr lang="en-US" altLang="ko-KR" sz="1600" dirty="0"/>
              <a:t>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height: 60px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vertical-align: top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td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76px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padding: 5px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&lt;/style&gt;</a:t>
            </a:r>
          </a:p>
        </p:txBody>
      </p:sp>
    </p:spTree>
    <p:extLst>
      <p:ext uri="{BB962C8B-B14F-4D97-AF65-F5344CB8AC3E}">
        <p14:creationId xmlns:p14="http://schemas.microsoft.com/office/powerpoint/2010/main" val="219926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9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테이블을 꾸며보자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프로젝트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일정표를 만들어보세요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27134" y="1916482"/>
            <a:ext cx="91189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#day {</a:t>
            </a:r>
          </a:p>
          <a:p>
            <a:r>
              <a:rPr lang="en-US" altLang="ko-KR" sz="1600" dirty="0"/>
              <a:t>	height: 20px;</a:t>
            </a:r>
          </a:p>
          <a:p>
            <a:r>
              <a:rPr lang="en-US" altLang="ko-KR" sz="1600" dirty="0"/>
              <a:t>	background-color: #f8f9f2;</a:t>
            </a:r>
          </a:p>
          <a:p>
            <a:r>
              <a:rPr lang="en-US" altLang="ko-KR" sz="1600" dirty="0"/>
              <a:t>	text-align: center;</a:t>
            </a:r>
          </a:p>
          <a:p>
            <a:r>
              <a:rPr lang="en-US" altLang="ko-KR" sz="1600" dirty="0"/>
              <a:t>	font-weight: bold;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.red {</a:t>
            </a:r>
          </a:p>
          <a:p>
            <a:r>
              <a:rPr lang="en-US" altLang="ko-KR" sz="1600" dirty="0"/>
              <a:t>	color: red;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.blue {</a:t>
            </a:r>
          </a:p>
          <a:p>
            <a:r>
              <a:rPr lang="en-US" altLang="ko-KR" sz="1600" dirty="0"/>
              <a:t>	color: blue;</a:t>
            </a:r>
          </a:p>
          <a:p>
            <a:r>
              <a:rPr lang="en-US" altLang="ko-KR" sz="1600" dirty="0"/>
              <a:t>}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608" y="1477327"/>
            <a:ext cx="6010275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1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9340</TotalTime>
  <Words>798</Words>
  <Application>Microsoft Office PowerPoint</Application>
  <PresentationFormat>와이드스크린</PresentationFormat>
  <Paragraphs>166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HY중고딕</vt:lpstr>
      <vt:lpstr>Century Gothic</vt:lpstr>
      <vt:lpstr>Wingdings 3</vt:lpstr>
      <vt:lpstr>슬라이스</vt:lpstr>
      <vt:lpstr>CSS 기초와 응용   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  <vt:lpstr>9장. 테이블을 꾸며보자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61</cp:revision>
  <dcterms:created xsi:type="dcterms:W3CDTF">2024-03-13T12:03:53Z</dcterms:created>
  <dcterms:modified xsi:type="dcterms:W3CDTF">2025-05-30T00:03:56Z</dcterms:modified>
</cp:coreProperties>
</file>