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24" r:id="rId4"/>
    <p:sldId id="323" r:id="rId5"/>
    <p:sldId id="326" r:id="rId6"/>
    <p:sldId id="327" r:id="rId7"/>
    <p:sldId id="328" r:id="rId8"/>
    <p:sldId id="329" r:id="rId9"/>
    <p:sldId id="325" r:id="rId10"/>
    <p:sldId id="299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10" r:id="rId20"/>
    <p:sldId id="311" r:id="rId21"/>
    <p:sldId id="309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it-scm.com/downloads/win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ithub.com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 smtClean="0"/>
              <a:t>Git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github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701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1. </a:t>
            </a:r>
            <a:r>
              <a:rPr lang="en-US" altLang="ko-KR" sz="2800" dirty="0" err="1" smtClean="0"/>
              <a:t>Git</a:t>
            </a:r>
            <a:r>
              <a:rPr lang="ko-KR" altLang="en-US" sz="2800" dirty="0" smtClean="0"/>
              <a:t>은 </a:t>
            </a:r>
            <a:r>
              <a:rPr lang="en-US" altLang="ko-KR" sz="2800" dirty="0" smtClean="0"/>
              <a:t>Version</a:t>
            </a:r>
            <a:r>
              <a:rPr lang="ko-KR" altLang="en-US" sz="2800" dirty="0" smtClean="0"/>
              <a:t>관리 시스템</a:t>
            </a:r>
            <a:endParaRPr lang="ko-KR" altLang="en-US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79" y="2402378"/>
            <a:ext cx="3685481" cy="264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755" y="1463774"/>
            <a:ext cx="8210025" cy="486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3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</a:t>
            </a:r>
            <a:r>
              <a:rPr lang="en-US" altLang="ko-KR" dirty="0" smtClean="0"/>
              <a:t> </a:t>
            </a:r>
            <a:r>
              <a:rPr lang="ko-KR" altLang="en-US" dirty="0" smtClean="0"/>
              <a:t>설치하기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69733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altLang="ko-KR" sz="2800" dirty="0">
                <a:hlinkClick r:id="rId2"/>
              </a:rPr>
              <a:t>https://</a:t>
            </a:r>
            <a:r>
              <a:rPr lang="en-US" altLang="ko-KR" sz="2800" dirty="0" smtClean="0">
                <a:hlinkClick r:id="rId2"/>
              </a:rPr>
              <a:t>git-scm.com/downloads/win</a:t>
            </a:r>
            <a:endParaRPr lang="en-US" altLang="ko-KR" sz="2800" dirty="0" smtClean="0"/>
          </a:p>
          <a:p>
            <a:endParaRPr lang="ko-KR" altLang="en-US" sz="28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94" y="2972562"/>
            <a:ext cx="4790476" cy="372380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504" y="3001133"/>
            <a:ext cx="4742857" cy="36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2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Github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84299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altLang="ko-KR" sz="2800" dirty="0" smtClean="0">
                <a:hlinkClick r:id="rId2"/>
              </a:rPr>
              <a:t>http://www.github.com</a:t>
            </a:r>
            <a:endParaRPr lang="en-US" altLang="ko-KR" sz="2800" dirty="0" smtClean="0"/>
          </a:p>
          <a:p>
            <a:pPr marL="514350" indent="-514350">
              <a:buAutoNum type="arabicPeriod"/>
            </a:pPr>
            <a:r>
              <a:rPr lang="ko-KR" altLang="en-US" sz="2800" dirty="0" smtClean="0"/>
              <a:t>회원가입 및 로그인</a:t>
            </a:r>
            <a:endParaRPr lang="en-US" altLang="ko-KR" sz="2800" dirty="0" smtClean="0"/>
          </a:p>
          <a:p>
            <a:pPr marL="514350" indent="-514350">
              <a:buAutoNum type="arabicPeriod"/>
            </a:pPr>
            <a:r>
              <a:rPr lang="en-US" altLang="ko-KR" sz="2800" dirty="0" smtClean="0"/>
              <a:t>New </a:t>
            </a:r>
            <a:r>
              <a:rPr lang="ko-KR" altLang="en-US" sz="2800" dirty="0" smtClean="0"/>
              <a:t>버튼 클릭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5806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Github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3292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altLang="ko-KR" sz="2800" dirty="0" smtClean="0"/>
              <a:t>Public</a:t>
            </a:r>
            <a:r>
              <a:rPr lang="ko-KR" altLang="en-US" sz="2800" dirty="0" smtClean="0"/>
              <a:t>으로 선택</a:t>
            </a:r>
            <a:endParaRPr lang="en-US" altLang="ko-KR" sz="2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10" y="496806"/>
            <a:ext cx="6453967" cy="583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Github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044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altLang="ko-KR" sz="2800" dirty="0" smtClean="0"/>
              <a:t>Uploading an existing file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746" y="2663988"/>
            <a:ext cx="5850021" cy="306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1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Github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6542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ko-KR" altLang="en-US" sz="2800" dirty="0" err="1" smtClean="0"/>
              <a:t>업로딩한</a:t>
            </a:r>
            <a:r>
              <a:rPr lang="ko-KR" altLang="en-US" sz="2800" dirty="0" smtClean="0"/>
              <a:t> 후 </a:t>
            </a:r>
            <a:r>
              <a:rPr lang="en-US" altLang="ko-KR" sz="2800" dirty="0" smtClean="0"/>
              <a:t>Commit changes </a:t>
            </a:r>
            <a:r>
              <a:rPr lang="ko-KR" altLang="en-US" sz="2800" dirty="0" smtClean="0"/>
              <a:t>작성</a:t>
            </a:r>
            <a:endParaRPr lang="en-US" altLang="ko-KR" sz="2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171" y="3099907"/>
            <a:ext cx="5590960" cy="323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2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err="1" smtClean="0"/>
              <a:t>Git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701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1. </a:t>
            </a:r>
            <a:r>
              <a:rPr lang="en-US" altLang="ko-KR" sz="2800" dirty="0" err="1" smtClean="0"/>
              <a:t>Git</a:t>
            </a:r>
            <a:r>
              <a:rPr lang="ko-KR" altLang="en-US" sz="2800" dirty="0" smtClean="0"/>
              <a:t>은 </a:t>
            </a:r>
            <a:r>
              <a:rPr lang="en-US" altLang="ko-KR" sz="2800" dirty="0" smtClean="0"/>
              <a:t>Version</a:t>
            </a:r>
            <a:r>
              <a:rPr lang="ko-KR" altLang="en-US" sz="2800" dirty="0" smtClean="0"/>
              <a:t>관리 시스템</a:t>
            </a:r>
            <a:endParaRPr lang="ko-KR" altLang="en-US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79" y="2402378"/>
            <a:ext cx="3685481" cy="264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3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CSS </a:t>
            </a:r>
            <a:r>
              <a:rPr lang="ko-KR" altLang="en-US" dirty="0" smtClean="0"/>
              <a:t>맛보기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&lt;title&gt;HTML </a:t>
            </a:r>
            <a:r>
              <a:rPr lang="ko-KR" altLang="en-US" dirty="0"/>
              <a:t>기본 구조</a:t>
            </a:r>
            <a:r>
              <a:rPr lang="en-US" altLang="ko-KR" dirty="0"/>
              <a:t>&lt;/title&gt;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body { </a:t>
            </a:r>
          </a:p>
          <a:p>
            <a:r>
              <a:rPr lang="en-US" altLang="ko-KR" dirty="0"/>
              <a:t>	font-size: 20px; </a:t>
            </a:r>
          </a:p>
          <a:p>
            <a:r>
              <a:rPr lang="en-US" altLang="ko-KR" dirty="0"/>
              <a:t>    color: red</a:t>
            </a:r>
            <a:r>
              <a:rPr lang="en-US" altLang="ko-KR" dirty="0" smtClean="0"/>
              <a:t>;  </a:t>
            </a:r>
          </a:p>
          <a:p>
            <a:r>
              <a:rPr lang="en-US" altLang="ko-KR" dirty="0"/>
              <a:t>// font-style : italic;</a:t>
            </a:r>
          </a:p>
          <a:p>
            <a:r>
              <a:rPr lang="en-US" altLang="ko-KR" dirty="0"/>
              <a:t>}</a:t>
            </a:r>
          </a:p>
          <a:p>
            <a:r>
              <a:rPr lang="en-US" altLang="ko-KR" dirty="0"/>
              <a:t>&lt;/style&gt;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	</a:t>
            </a:r>
            <a:r>
              <a:rPr lang="ko-KR" altLang="en-US" dirty="0"/>
              <a:t>안녕하세요</a:t>
            </a:r>
            <a:r>
              <a:rPr lang="en-US" altLang="ko-KR" dirty="0"/>
              <a:t>. </a:t>
            </a:r>
            <a:r>
              <a:rPr lang="ko-KR" altLang="en-US" dirty="0"/>
              <a:t>반갑습니다</a:t>
            </a:r>
            <a:r>
              <a:rPr lang="en-US" altLang="ko-KR" dirty="0"/>
              <a:t>~~~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24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59452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err="1" smtClean="0"/>
              <a:t>글제목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단락나누기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글자 두껍게 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줄바꿈과</a:t>
            </a:r>
            <a:r>
              <a:rPr lang="ko-KR" altLang="en-US" sz="2800" dirty="0" smtClean="0"/>
              <a:t> 공백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목록 만들기 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문서에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설명글</a:t>
            </a:r>
            <a:r>
              <a:rPr lang="ko-KR" altLang="en-US" sz="2800" dirty="0" smtClean="0"/>
              <a:t> 달기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9358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97567" y="1754908"/>
            <a:ext cx="3457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TIP1. HTML </a:t>
            </a:r>
            <a:r>
              <a:rPr lang="ko-KR" altLang="en-US" sz="2800" dirty="0" smtClean="0"/>
              <a:t>특수문자</a:t>
            </a:r>
            <a:endParaRPr lang="en-US" altLang="ko-KR" sz="2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80" y="2824642"/>
            <a:ext cx="6763694" cy="24863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567" y="5595918"/>
            <a:ext cx="4100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TIP2. </a:t>
            </a:r>
            <a:r>
              <a:rPr lang="ko-KR" altLang="en-US" sz="2800" dirty="0" smtClean="0"/>
              <a:t>문자표를 통한 입력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8261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686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32812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3143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304923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/>
              <a:t>크라운 피시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/fish.jpg</a:t>
            </a:r>
            <a:r>
              <a:rPr lang="en-US" altLang="ko-KR" dirty="0" smtClean="0"/>
              <a:t>'&gt;</a:t>
            </a:r>
            <a:endParaRPr lang="en-US" altLang="ko-KR" dirty="0"/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47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이미지 파일 </a:t>
            </a:r>
            <a:r>
              <a:rPr lang="ko-KR" altLang="en-US" dirty="0" err="1" smtClean="0"/>
              <a:t>포멧</a:t>
            </a:r>
            <a:r>
              <a:rPr lang="ko-KR" altLang="en-US" dirty="0" smtClean="0"/>
              <a:t> </a:t>
            </a:r>
            <a:r>
              <a:rPr lang="en-US" altLang="ko-KR" dirty="0" smtClean="0"/>
              <a:t>: JPG, GIF, PNG, SVG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99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4814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2.&lt;IMG&gt; </a:t>
            </a:r>
            <a:r>
              <a:rPr lang="ko-KR" altLang="en-US" sz="2800" dirty="0" smtClean="0"/>
              <a:t>태그 속성 알아보기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585288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 err="1"/>
              <a:t>게코</a:t>
            </a:r>
            <a:r>
              <a:rPr lang="ko-KR" altLang="en-US" dirty="0"/>
              <a:t> 도마뱀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width='200' height='200'&gt;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width='150'&gt;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020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en-US" altLang="ko-KR" dirty="0" err="1" smtClean="0"/>
              <a:t>img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태그 </a:t>
            </a:r>
            <a:r>
              <a:rPr lang="ko-KR" altLang="en-US" dirty="0" err="1" smtClean="0"/>
              <a:t>솏성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width, height</a:t>
            </a:r>
          </a:p>
        </p:txBody>
      </p:sp>
    </p:spTree>
    <p:extLst>
      <p:ext uri="{BB962C8B-B14F-4D97-AF65-F5344CB8AC3E}">
        <p14:creationId xmlns:p14="http://schemas.microsoft.com/office/powerpoint/2010/main" val="14796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8714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3.</a:t>
            </a: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오디오파일 </a:t>
            </a:r>
            <a:r>
              <a:rPr lang="ko-KR" altLang="en-US" sz="2800" dirty="0" err="1" smtClean="0"/>
              <a:t>포멧</a:t>
            </a:r>
            <a:r>
              <a:rPr lang="en-US" altLang="ko-KR" sz="2800" dirty="0" smtClean="0"/>
              <a:t>(mp3,wav,ogg)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639630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charset="utf-8"&gt;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&lt;audio </a:t>
            </a:r>
            <a:r>
              <a:rPr lang="en-US" altLang="ko-KR" dirty="0" err="1"/>
              <a:t>src</a:t>
            </a:r>
            <a:r>
              <a:rPr lang="en-US" altLang="ko-KR" dirty="0"/>
              <a:t>='bass.mp3' controls </a:t>
            </a:r>
            <a:r>
              <a:rPr lang="en-US" altLang="ko-KR" dirty="0" err="1"/>
              <a:t>autoplay</a:t>
            </a:r>
            <a:r>
              <a:rPr lang="en-US" altLang="ko-KR" dirty="0"/>
              <a:t> loop&gt;&lt;/audio&gt;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554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주의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브라우저별로 지원하는 음악파일 </a:t>
            </a:r>
            <a:r>
              <a:rPr lang="ko-KR" altLang="en-US" dirty="0" err="1" smtClean="0"/>
              <a:t>포멧이</a:t>
            </a:r>
            <a:r>
              <a:rPr lang="ko-KR" altLang="en-US" dirty="0" smtClean="0"/>
              <a:t> 다름 </a:t>
            </a: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544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&lt;audio&gt;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</a:t>
            </a:r>
          </a:p>
        </p:txBody>
      </p:sp>
    </p:spTree>
    <p:extLst>
      <p:ext uri="{BB962C8B-B14F-4D97-AF65-F5344CB8AC3E}">
        <p14:creationId xmlns:p14="http://schemas.microsoft.com/office/powerpoint/2010/main" val="157836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8714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3.</a:t>
            </a: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오디오파일 </a:t>
            </a:r>
            <a:r>
              <a:rPr lang="ko-KR" altLang="en-US" sz="2800" dirty="0" err="1" smtClean="0"/>
              <a:t>포멧</a:t>
            </a:r>
            <a:r>
              <a:rPr lang="en-US" altLang="ko-KR" sz="2800" dirty="0" smtClean="0"/>
              <a:t>(mp3,wav,ogg)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639630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charset="utf-8"&gt;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&lt;audio </a:t>
            </a:r>
            <a:r>
              <a:rPr lang="en-US" altLang="ko-KR" dirty="0" err="1"/>
              <a:t>src</a:t>
            </a:r>
            <a:r>
              <a:rPr lang="en-US" altLang="ko-KR" dirty="0"/>
              <a:t>='bass.mp3' controls </a:t>
            </a:r>
            <a:r>
              <a:rPr lang="en-US" altLang="ko-KR" dirty="0" err="1"/>
              <a:t>autoplay</a:t>
            </a:r>
            <a:r>
              <a:rPr lang="en-US" altLang="ko-KR" dirty="0"/>
              <a:t> loop&gt;&lt;/audio&gt;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554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주의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브라우저별로 지원하는 음악파일 </a:t>
            </a:r>
            <a:r>
              <a:rPr lang="ko-KR" altLang="en-US" dirty="0" err="1" smtClean="0"/>
              <a:t>포멧이</a:t>
            </a:r>
            <a:r>
              <a:rPr lang="ko-KR" altLang="en-US" dirty="0" smtClean="0"/>
              <a:t> 다름 </a:t>
            </a: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544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&lt;audio&gt;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</a:t>
            </a:r>
          </a:p>
        </p:txBody>
      </p:sp>
    </p:spTree>
    <p:extLst>
      <p:ext uri="{BB962C8B-B14F-4D97-AF65-F5344CB8AC3E}">
        <p14:creationId xmlns:p14="http://schemas.microsoft.com/office/powerpoint/2010/main" val="22210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107131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4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: &lt;video&gt; </a:t>
            </a:r>
            <a:r>
              <a:rPr lang="ko-KR" altLang="en-US" sz="2800" dirty="0" smtClean="0"/>
              <a:t>태그는 </a:t>
            </a:r>
            <a:r>
              <a:rPr lang="en-US" altLang="ko-KR" sz="2800" dirty="0" smtClean="0"/>
              <a:t>HTML5</a:t>
            </a:r>
            <a:r>
              <a:rPr lang="ko-KR" altLang="en-US" sz="2800" dirty="0" smtClean="0"/>
              <a:t>에 새로 추가된 태그임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719940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&lt;video width='320' height='240' </a:t>
            </a:r>
            <a:r>
              <a:rPr lang="en-US" altLang="ko-KR" dirty="0" err="1"/>
              <a:t>autoplay</a:t>
            </a:r>
            <a:r>
              <a:rPr lang="en-US" altLang="ko-KR" dirty="0"/>
              <a:t> controls loop&gt;</a:t>
            </a:r>
          </a:p>
          <a:p>
            <a:r>
              <a:rPr lang="en-US" altLang="ko-KR" dirty="0"/>
              <a:t>	&lt;source </a:t>
            </a:r>
            <a:r>
              <a:rPr lang="en-US" altLang="ko-KR" dirty="0" err="1"/>
              <a:t>src</a:t>
            </a:r>
            <a:r>
              <a:rPr lang="en-US" altLang="ko-KR" dirty="0"/>
              <a:t>='sample-video1.mp4' type='video/mp4'&gt; </a:t>
            </a:r>
          </a:p>
          <a:p>
            <a:r>
              <a:rPr lang="en-US" altLang="ko-KR" dirty="0"/>
              <a:t>&lt;!--	&lt;source </a:t>
            </a:r>
            <a:r>
              <a:rPr lang="en-US" altLang="ko-KR" dirty="0" err="1"/>
              <a:t>src</a:t>
            </a:r>
            <a:r>
              <a:rPr lang="en-US" altLang="ko-KR" dirty="0"/>
              <a:t>='sample-</a:t>
            </a:r>
            <a:r>
              <a:rPr lang="en-US" altLang="ko-KR" dirty="0" err="1"/>
              <a:t>video.webm</a:t>
            </a:r>
            <a:r>
              <a:rPr lang="en-US" altLang="ko-KR" dirty="0"/>
              <a:t>' type='video/</a:t>
            </a:r>
            <a:r>
              <a:rPr lang="en-US" altLang="ko-KR" dirty="0" err="1"/>
              <a:t>webm</a:t>
            </a:r>
            <a:r>
              <a:rPr lang="en-US" altLang="ko-KR" dirty="0"/>
              <a:t>'&gt; --&gt;</a:t>
            </a:r>
          </a:p>
          <a:p>
            <a:r>
              <a:rPr lang="en-US" altLang="ko-KR" dirty="0"/>
              <a:t>&lt;!--	&lt;source </a:t>
            </a:r>
            <a:r>
              <a:rPr lang="en-US" altLang="ko-KR" dirty="0" err="1"/>
              <a:t>src</a:t>
            </a:r>
            <a:r>
              <a:rPr lang="en-US" altLang="ko-KR" dirty="0"/>
              <a:t>='sample-video.ogg' type='video/</a:t>
            </a:r>
            <a:r>
              <a:rPr lang="en-US" altLang="ko-KR" dirty="0" err="1"/>
              <a:t>ogg</a:t>
            </a:r>
            <a:r>
              <a:rPr lang="en-US" altLang="ko-KR" dirty="0"/>
              <a:t>'&gt; --&gt;</a:t>
            </a:r>
          </a:p>
          <a:p>
            <a:r>
              <a:rPr lang="en-US" altLang="ko-KR" dirty="0"/>
              <a:t>&lt;/video&gt;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7013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&lt;video&gt;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loop, width, height</a:t>
            </a:r>
          </a:p>
        </p:txBody>
      </p:sp>
    </p:spTree>
    <p:extLst>
      <p:ext uri="{BB962C8B-B14F-4D97-AF65-F5344CB8AC3E}">
        <p14:creationId xmlns:p14="http://schemas.microsoft.com/office/powerpoint/2010/main" val="368794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191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5.</a:t>
            </a:r>
            <a:r>
              <a:rPr lang="ko-KR" altLang="en-US" sz="2800" dirty="0" err="1" smtClean="0"/>
              <a:t>링크걸기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72907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</a:t>
            </a:r>
            <a:r>
              <a:rPr lang="en-US" altLang="ko-KR" dirty="0" smtClean="0"/>
              <a:t>&gt;&lt;</a:t>
            </a:r>
            <a:r>
              <a:rPr lang="en-US" altLang="ko-KR" dirty="0"/>
              <a:t>meta charset='utf-8</a:t>
            </a:r>
            <a:r>
              <a:rPr lang="en-US" altLang="ko-KR" dirty="0" smtClean="0"/>
              <a:t>'&gt;&lt;/</a:t>
            </a:r>
            <a:r>
              <a:rPr lang="en-US" altLang="ko-KR" dirty="0"/>
              <a:t>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&lt;h2&gt;</a:t>
            </a:r>
            <a:r>
              <a:rPr lang="ko-KR" altLang="en-US" dirty="0"/>
              <a:t>글자에 링크 걸기</a:t>
            </a:r>
            <a:r>
              <a:rPr lang="en-US" altLang="ko-KR" dirty="0"/>
              <a:t>&lt;/h2&gt;</a:t>
            </a:r>
          </a:p>
          <a:p>
            <a:r>
              <a:rPr lang="en-US" altLang="ko-KR" dirty="0"/>
              <a:t>&lt;h3&gt;&lt;a </a:t>
            </a:r>
            <a:r>
              <a:rPr lang="en-US" altLang="ko-KR" dirty="0" err="1"/>
              <a:t>href</a:t>
            </a:r>
            <a:r>
              <a:rPr lang="en-US" altLang="ko-KR" dirty="0"/>
              <a:t>='page1.html'&gt;</a:t>
            </a:r>
            <a:r>
              <a:rPr lang="ko-KR" altLang="en-US" dirty="0" err="1"/>
              <a:t>게코</a:t>
            </a:r>
            <a:r>
              <a:rPr lang="ko-KR" altLang="en-US" dirty="0"/>
              <a:t> 도마뱀</a:t>
            </a:r>
            <a:r>
              <a:rPr lang="en-US" altLang="ko-KR" dirty="0"/>
              <a:t>&lt;/a&gt;&lt;/h3&gt;</a:t>
            </a:r>
          </a:p>
          <a:p>
            <a:r>
              <a:rPr lang="en-US" altLang="ko-KR" dirty="0"/>
              <a:t>&lt;h3&gt;&lt;a </a:t>
            </a:r>
            <a:r>
              <a:rPr lang="en-US" altLang="ko-KR" dirty="0" err="1"/>
              <a:t>href</a:t>
            </a:r>
            <a:r>
              <a:rPr lang="en-US" altLang="ko-KR" dirty="0"/>
              <a:t>='page2.html'&gt;</a:t>
            </a:r>
            <a:r>
              <a:rPr lang="ko-KR" altLang="en-US" dirty="0"/>
              <a:t>크라운 피시</a:t>
            </a:r>
            <a:r>
              <a:rPr lang="en-US" altLang="ko-KR" dirty="0"/>
              <a:t>&lt;/a&gt;&lt;/h3&gt;</a:t>
            </a:r>
          </a:p>
          <a:p>
            <a:endParaRPr lang="en-US" altLang="ko-KR" dirty="0"/>
          </a:p>
          <a:p>
            <a:r>
              <a:rPr lang="en-US" altLang="ko-KR" dirty="0"/>
              <a:t>&lt;h2&gt;</a:t>
            </a:r>
            <a:r>
              <a:rPr lang="ko-KR" altLang="en-US" dirty="0"/>
              <a:t>이미지에 링크 걸기</a:t>
            </a:r>
            <a:r>
              <a:rPr lang="en-US" altLang="ko-KR" dirty="0"/>
              <a:t>&lt;/h2&gt;</a:t>
            </a:r>
          </a:p>
          <a:p>
            <a:r>
              <a:rPr lang="en-US" altLang="ko-KR" dirty="0"/>
              <a:t>&lt;a </a:t>
            </a:r>
            <a:r>
              <a:rPr lang="en-US" altLang="ko-KR" dirty="0" err="1"/>
              <a:t>href</a:t>
            </a:r>
            <a:r>
              <a:rPr lang="en-US" altLang="ko-KR" dirty="0"/>
              <a:t>='page1.html'&gt;&lt;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width='100'&gt;&lt;/a&gt;</a:t>
            </a:r>
          </a:p>
          <a:p>
            <a:r>
              <a:rPr lang="en-US" altLang="ko-KR" dirty="0"/>
              <a:t>&lt;a </a:t>
            </a:r>
            <a:r>
              <a:rPr lang="en-US" altLang="ko-KR" dirty="0" err="1"/>
              <a:t>href</a:t>
            </a:r>
            <a:r>
              <a:rPr lang="en-US" altLang="ko-KR" dirty="0"/>
              <a:t>='page2.html'&gt;&lt;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</a:t>
            </a:r>
            <a:r>
              <a:rPr lang="en-US" altLang="ko-KR" dirty="0" err="1"/>
              <a:t>img</a:t>
            </a:r>
            <a:r>
              <a:rPr lang="en-US" altLang="ko-KR" dirty="0"/>
              <a:t>/fish.jpg' width='100'&gt;&lt;/a&gt;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52185" y="6192619"/>
            <a:ext cx="6813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&lt;A&gt; </a:t>
            </a:r>
            <a:r>
              <a:rPr lang="ko-KR" altLang="en-US" dirty="0" smtClean="0"/>
              <a:t>태그  </a:t>
            </a:r>
            <a:r>
              <a:rPr lang="en-US" altLang="ko-KR" dirty="0" smtClean="0"/>
              <a:t>target</a:t>
            </a:r>
            <a:r>
              <a:rPr lang="ko-KR" altLang="en-US" dirty="0" smtClean="0"/>
              <a:t> 속성</a:t>
            </a:r>
            <a:r>
              <a:rPr lang="en-US" altLang="ko-KR" dirty="0" smtClean="0"/>
              <a:t>: _blank, _</a:t>
            </a:r>
            <a:r>
              <a:rPr lang="en-US" altLang="ko-KR" dirty="0" err="1" smtClean="0"/>
              <a:t>parent,_self</a:t>
            </a:r>
            <a:r>
              <a:rPr lang="en-US" altLang="ko-KR" dirty="0" smtClean="0"/>
              <a:t>, _top, </a:t>
            </a:r>
            <a:r>
              <a:rPr lang="ko-KR" altLang="en-US" dirty="0" err="1" smtClean="0"/>
              <a:t>프레임이름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9667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2996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1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테이블삽입하기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66520" y="1754908"/>
            <a:ext cx="695414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&lt;!DOCTYPE html&gt;</a:t>
            </a:r>
          </a:p>
          <a:p>
            <a:r>
              <a:rPr lang="en-US" altLang="ko-KR" sz="1200" dirty="0" smtClean="0"/>
              <a:t>&lt;html&gt;&lt;head&gt;</a:t>
            </a:r>
          </a:p>
          <a:p>
            <a:r>
              <a:rPr lang="en-US" altLang="ko-KR" sz="1200" dirty="0" smtClean="0"/>
              <a:t>&lt;meta charset='utf-8'&gt;</a:t>
            </a:r>
          </a:p>
          <a:p>
            <a:r>
              <a:rPr lang="en-US" altLang="ko-KR" sz="1200" dirty="0" smtClean="0"/>
              <a:t>&lt;style&gt;table, 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, 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, td {</a:t>
            </a:r>
          </a:p>
          <a:p>
            <a:r>
              <a:rPr lang="en-US" altLang="ko-KR" sz="1200" dirty="0" smtClean="0"/>
              <a:t>	border: solid 1px black;</a:t>
            </a:r>
          </a:p>
          <a:p>
            <a:r>
              <a:rPr lang="en-US" altLang="ko-KR" sz="1200" dirty="0" smtClean="0"/>
              <a:t>	border-collapse: collapse;</a:t>
            </a:r>
          </a:p>
          <a:p>
            <a:r>
              <a:rPr lang="en-US" altLang="ko-KR" sz="1200" dirty="0" smtClean="0"/>
              <a:t>	padding: 10px;</a:t>
            </a:r>
          </a:p>
          <a:p>
            <a:r>
              <a:rPr lang="en-US" altLang="ko-KR" sz="1200" dirty="0" smtClean="0"/>
              <a:t>}</a:t>
            </a:r>
          </a:p>
          <a:p>
            <a:r>
              <a:rPr lang="en-US" altLang="ko-KR" sz="1200" dirty="0" smtClean="0"/>
              <a:t>&lt;/style&gt;&lt;/head&gt;</a:t>
            </a:r>
          </a:p>
          <a:p>
            <a:r>
              <a:rPr lang="en-US" altLang="ko-KR" sz="1200" dirty="0" smtClean="0"/>
              <a:t>&lt;body&gt;</a:t>
            </a:r>
          </a:p>
          <a:p>
            <a:r>
              <a:rPr lang="en-US" altLang="ko-KR" sz="1200" dirty="0" smtClean="0"/>
              <a:t>&lt;h3&gt;KTX </a:t>
            </a:r>
            <a:r>
              <a:rPr lang="ko-KR" altLang="en-US" sz="1200" dirty="0" smtClean="0"/>
              <a:t>열차 시간표</a:t>
            </a:r>
            <a:r>
              <a:rPr lang="en-US" altLang="ko-KR" sz="1200" dirty="0" smtClean="0"/>
              <a:t>&lt;/h3&gt;</a:t>
            </a:r>
          </a:p>
          <a:p>
            <a:r>
              <a:rPr lang="en-US" altLang="ko-KR" sz="1200" dirty="0" smtClean="0"/>
              <a:t>&lt;table&gt;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출발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 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도착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 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객실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 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요금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&lt;td&gt;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(17:25)&lt;/td&gt; &lt;td&gt;</a:t>
            </a:r>
            <a:r>
              <a:rPr lang="ko-KR" altLang="en-US" sz="1200" dirty="0" smtClean="0"/>
              <a:t>부산</a:t>
            </a:r>
            <a:r>
              <a:rPr lang="en-US" altLang="ko-KR" sz="1200" dirty="0" smtClean="0"/>
              <a:t>(20:07)&lt;/td&gt; &lt;td&gt;</a:t>
            </a:r>
            <a:r>
              <a:rPr lang="ko-KR" altLang="en-US" sz="1200" dirty="0" err="1" smtClean="0"/>
              <a:t>일반실</a:t>
            </a:r>
            <a:r>
              <a:rPr lang="en-US" altLang="ko-KR" sz="1200" dirty="0" smtClean="0"/>
              <a:t>&lt;/td&gt; &lt;td&gt;50,800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&lt;/td&gt;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&lt;td&gt;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(18:00)&lt;/td&gt; &lt;td&gt;</a:t>
            </a:r>
            <a:r>
              <a:rPr lang="ko-KR" altLang="en-US" sz="1200" dirty="0" smtClean="0"/>
              <a:t>부산</a:t>
            </a:r>
            <a:r>
              <a:rPr lang="en-US" altLang="ko-KR" sz="1200" dirty="0" smtClean="0"/>
              <a:t>(20:35)&lt;/td&gt; &lt;td&gt;</a:t>
            </a:r>
            <a:r>
              <a:rPr lang="ko-KR" altLang="en-US" sz="1200" dirty="0" smtClean="0"/>
              <a:t>특실</a:t>
            </a:r>
            <a:r>
              <a:rPr lang="en-US" altLang="ko-KR" sz="1200" dirty="0" smtClean="0"/>
              <a:t>&lt;/td&gt; &lt;td&gt;83,700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&lt;/td&gt;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&lt;td&gt;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(18:15)&lt;/td&gt; &lt;td&gt;</a:t>
            </a:r>
            <a:r>
              <a:rPr lang="ko-KR" altLang="en-US" sz="1200" dirty="0" smtClean="0"/>
              <a:t>부산</a:t>
            </a:r>
            <a:r>
              <a:rPr lang="en-US" altLang="ko-KR" sz="1200" dirty="0" smtClean="0"/>
              <a:t>(20:50)&lt;/td&gt; &lt;td&gt;</a:t>
            </a:r>
            <a:r>
              <a:rPr lang="ko-KR" altLang="en-US" sz="1200" dirty="0" err="1" smtClean="0"/>
              <a:t>일반실</a:t>
            </a:r>
            <a:r>
              <a:rPr lang="en-US" altLang="ko-KR" sz="1200" dirty="0" smtClean="0"/>
              <a:t>&lt;/td&gt; &lt;td&gt;50,800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&lt;/td&gt;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&lt;/table&gt;&lt;/body&gt;&lt;/html&gt;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17855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437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</a:t>
            </a:r>
            <a:r>
              <a:rPr lang="ko-KR" altLang="en-US" sz="2800" dirty="0" smtClean="0"/>
              <a:t>테이블의 행과 열 합치기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66520" y="1754908"/>
            <a:ext cx="967444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/>
              <a:t>일기예보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&lt;table&gt;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rowspan</a:t>
            </a:r>
            <a:r>
              <a:rPr lang="en-US" altLang="ko-KR" sz="1200" dirty="0"/>
              <a:t>='2'&gt;</a:t>
            </a:r>
            <a:r>
              <a:rPr lang="ko-KR" altLang="en-US" sz="1200" dirty="0"/>
              <a:t>지역</a:t>
            </a:r>
            <a:r>
              <a:rPr lang="en-US" altLang="ko-KR" sz="1200" dirty="0"/>
              <a:t>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colspan</a:t>
            </a:r>
            <a:r>
              <a:rPr lang="en-US" altLang="ko-KR" sz="1200" dirty="0"/>
              <a:t>='2'&gt;27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목</a:t>
            </a:r>
            <a:r>
              <a:rPr lang="en-US" altLang="ko-KR" sz="1200" dirty="0"/>
              <a:t>)&lt;/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colspan</a:t>
            </a:r>
            <a:r>
              <a:rPr lang="en-US" altLang="ko-KR" sz="1200" dirty="0"/>
              <a:t>='2'&gt;28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금</a:t>
            </a:r>
            <a:r>
              <a:rPr lang="en-US" altLang="ko-KR" sz="1200" dirty="0"/>
              <a:t>)&lt;/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colspan</a:t>
            </a:r>
            <a:r>
              <a:rPr lang="en-US" altLang="ko-KR" sz="1200" dirty="0"/>
              <a:t>='2'&gt;29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토</a:t>
            </a:r>
            <a:r>
              <a:rPr lang="en-US" altLang="ko-KR" sz="1200" dirty="0"/>
              <a:t>)&lt;/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&lt;td&gt;</a:t>
            </a:r>
            <a:r>
              <a:rPr lang="ko-KR" altLang="en-US" sz="1200" dirty="0"/>
              <a:t>오전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오후</a:t>
            </a:r>
            <a:r>
              <a:rPr lang="en-US" altLang="ko-KR" sz="1200" dirty="0"/>
              <a:t>&lt;/td&gt;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&lt;td&gt;</a:t>
            </a:r>
            <a:r>
              <a:rPr lang="ko-KR" altLang="en-US" sz="1200" dirty="0"/>
              <a:t>서울</a:t>
            </a:r>
            <a:r>
              <a:rPr lang="en-US" altLang="ko-KR" sz="1200" dirty="0"/>
              <a:t>&lt;</a:t>
            </a:r>
            <a:r>
              <a:rPr lang="en-US" altLang="ko-KR" sz="1200" dirty="0" err="1"/>
              <a:t>br</a:t>
            </a:r>
            <a:r>
              <a:rPr lang="en-US" altLang="ko-KR" sz="1200" dirty="0"/>
              <a:t>&gt;</a:t>
            </a:r>
            <a:r>
              <a:rPr lang="ko-KR" altLang="en-US" sz="1200" dirty="0"/>
              <a:t>경기도</a:t>
            </a:r>
            <a:r>
              <a:rPr lang="en-US" altLang="ko-KR" sz="1200" dirty="0"/>
              <a:t>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&lt;td&gt;</a:t>
            </a:r>
            <a:r>
              <a:rPr lang="ko-KR" altLang="en-US" sz="1200" dirty="0"/>
              <a:t>제주도</a:t>
            </a:r>
            <a:r>
              <a:rPr lang="en-US" altLang="ko-KR" sz="1200" dirty="0"/>
              <a:t>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&lt;/table&gt;</a:t>
            </a:r>
          </a:p>
          <a:p>
            <a:r>
              <a:rPr lang="en-US" altLang="ko-KR" sz="1200" dirty="0"/>
              <a:t>&lt;/body&gt;</a:t>
            </a:r>
          </a:p>
        </p:txBody>
      </p:sp>
    </p:spTree>
    <p:extLst>
      <p:ext uri="{BB962C8B-B14F-4D97-AF65-F5344CB8AC3E}">
        <p14:creationId xmlns:p14="http://schemas.microsoft.com/office/powerpoint/2010/main" val="281380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9017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</a:t>
            </a:r>
            <a:r>
              <a:rPr lang="ko-KR" altLang="en-US" sz="2800" dirty="0" smtClean="0"/>
              <a:t>테이블 태그 실습 </a:t>
            </a:r>
            <a:r>
              <a:rPr lang="en-US" altLang="ko-KR" sz="2800" dirty="0" smtClean="0"/>
              <a:t>: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테이블 태그를 활용하여 아래 표를 만들어 보세요</a:t>
            </a:r>
            <a:endParaRPr lang="en-US" altLang="ko-KR" sz="2000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620" y="2350947"/>
            <a:ext cx="5258534" cy="24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3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2377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폼 양식이란</a:t>
            </a:r>
            <a:endParaRPr lang="en-US" altLang="ko-KR" sz="2800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94" y="2104986"/>
            <a:ext cx="9221487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8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6639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폼 양식에 사용되는 </a:t>
            </a:r>
            <a:r>
              <a:rPr lang="en-US" altLang="ko-KR" sz="2800" dirty="0" smtClean="0"/>
              <a:t>HTML </a:t>
            </a:r>
            <a:r>
              <a:rPr lang="ko-KR" altLang="en-US" sz="2800" dirty="0" smtClean="0"/>
              <a:t>태그 및 속성</a:t>
            </a:r>
            <a:endParaRPr lang="en-US" altLang="ko-KR" sz="280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100147"/>
              </p:ext>
            </p:extLst>
          </p:nvPr>
        </p:nvGraphicFramePr>
        <p:xfrm>
          <a:off x="1076036" y="2357274"/>
          <a:ext cx="8128000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154166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02072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이 </a:t>
                      </a:r>
                      <a:r>
                        <a:rPr lang="ko-KR" altLang="en-US" dirty="0" err="1" smtClean="0"/>
                        <a:t>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사용태그</a:t>
                      </a:r>
                      <a:r>
                        <a:rPr lang="ko-KR" altLang="en-US" dirty="0" smtClean="0"/>
                        <a:t> 및 속성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7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텍스트 </a:t>
                      </a:r>
                      <a:r>
                        <a:rPr lang="ko-KR" altLang="en-US" dirty="0" err="1" smtClean="0"/>
                        <a:t>입력창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type=‘text’&gt;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2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비밀번호 </a:t>
                      </a:r>
                      <a:r>
                        <a:rPr lang="ko-KR" altLang="en-US" dirty="0" err="1" smtClean="0"/>
                        <a:t>입력창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type=‘password’&gt;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라디오 버튼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type=‘radio’&gt;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65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체크 박스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type=‘checkbox’&gt;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파일 선택 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type=‘file’&gt;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9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선택박스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&lt;select&gt; </a:t>
                      </a:r>
                      <a:r>
                        <a:rPr lang="ko-KR" altLang="en-US" dirty="0" smtClean="0"/>
                        <a:t>태그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다중입력</a:t>
                      </a:r>
                      <a:r>
                        <a:rPr lang="ko-KR" altLang="en-US" dirty="0" smtClean="0"/>
                        <a:t> 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</a:t>
                      </a:r>
                      <a:r>
                        <a:rPr lang="en-US" altLang="ko-KR" dirty="0" err="1" smtClean="0"/>
                        <a:t>textarea</a:t>
                      </a:r>
                      <a:r>
                        <a:rPr lang="en-US" altLang="ko-KR" dirty="0" smtClean="0"/>
                        <a:t>&gt;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태그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57427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버튼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&lt;button&gt;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태그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82876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전송버튼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type=‘submit’&gt;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976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4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5907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4.</a:t>
            </a:r>
            <a:r>
              <a:rPr lang="ko-KR" altLang="en-US" sz="2800" dirty="0" smtClean="0"/>
              <a:t>텍스트와 비밀번호 입력 창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55964" y="2568633"/>
            <a:ext cx="401103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&lt;form&gt;</a:t>
            </a:r>
          </a:p>
          <a:p>
            <a:r>
              <a:rPr lang="ko-KR" altLang="en-US" dirty="0"/>
              <a:t>아 이 디 </a:t>
            </a:r>
            <a:r>
              <a:rPr lang="en-US" altLang="ko-KR" dirty="0"/>
              <a:t>: &lt;input type='text'&gt;&lt;</a:t>
            </a:r>
            <a:r>
              <a:rPr lang="en-US" altLang="ko-KR" dirty="0" err="1"/>
              <a:t>br</a:t>
            </a:r>
            <a:r>
              <a:rPr lang="en-US" altLang="ko-KR" dirty="0"/>
              <a:t>&gt;</a:t>
            </a:r>
          </a:p>
          <a:p>
            <a:r>
              <a:rPr lang="ko-KR" altLang="en-US" dirty="0"/>
              <a:t>비밀번호 </a:t>
            </a:r>
            <a:r>
              <a:rPr lang="en-US" altLang="ko-KR" dirty="0"/>
              <a:t>: &lt;input type='password'&gt;</a:t>
            </a:r>
          </a:p>
          <a:p>
            <a:r>
              <a:rPr lang="en-US" altLang="ko-KR" dirty="0"/>
              <a:t>&lt;/form&gt;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28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5548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5.</a:t>
            </a:r>
            <a:r>
              <a:rPr lang="ko-KR" altLang="en-US" sz="2800" dirty="0" smtClean="0"/>
              <a:t>라디오 버튼과 체크 박스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55964" y="2568633"/>
            <a:ext cx="1101615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&lt;form&gt;</a:t>
            </a:r>
          </a:p>
          <a:p>
            <a:r>
              <a:rPr lang="ko-KR" altLang="en-US" dirty="0"/>
              <a:t>정보공개 </a:t>
            </a:r>
            <a:r>
              <a:rPr lang="en-US" altLang="ko-KR" dirty="0"/>
              <a:t>: &lt;input type='radio' checked&gt; </a:t>
            </a:r>
            <a:r>
              <a:rPr lang="ko-KR" altLang="en-US" dirty="0"/>
              <a:t>공개 </a:t>
            </a:r>
            <a:r>
              <a:rPr lang="en-US" altLang="ko-KR" dirty="0"/>
              <a:t>&lt;input type='radio'&gt; </a:t>
            </a:r>
            <a:r>
              <a:rPr lang="ko-KR" altLang="en-US" dirty="0"/>
              <a:t>비공개 </a:t>
            </a:r>
            <a:r>
              <a:rPr lang="en-US" altLang="ko-KR" dirty="0"/>
              <a:t>&lt;</a:t>
            </a:r>
            <a:r>
              <a:rPr lang="en-US" altLang="ko-KR" dirty="0" err="1"/>
              <a:t>br</a:t>
            </a:r>
            <a:r>
              <a:rPr lang="en-US" altLang="ko-KR" dirty="0"/>
              <a:t>&gt;</a:t>
            </a:r>
          </a:p>
          <a:p>
            <a:r>
              <a:rPr lang="ko-KR" altLang="en-US" dirty="0"/>
              <a:t>취</a:t>
            </a:r>
            <a:r>
              <a:rPr lang="en-US" altLang="ko-KR" dirty="0"/>
              <a:t>&amp;</a:t>
            </a:r>
            <a:r>
              <a:rPr lang="en-US" altLang="ko-KR" dirty="0" err="1"/>
              <a:t>nbsp</a:t>
            </a:r>
            <a:r>
              <a:rPr lang="en-US" altLang="ko-KR" dirty="0"/>
              <a:t>; &amp;</a:t>
            </a:r>
            <a:r>
              <a:rPr lang="en-US" altLang="ko-KR" dirty="0" err="1"/>
              <a:t>nbsp</a:t>
            </a:r>
            <a:r>
              <a:rPr lang="en-US" altLang="ko-KR" dirty="0"/>
              <a:t>;&amp;</a:t>
            </a:r>
            <a:r>
              <a:rPr lang="en-US" altLang="ko-KR" dirty="0" err="1"/>
              <a:t>nbsp</a:t>
            </a:r>
            <a:r>
              <a:rPr lang="en-US" altLang="ko-KR" dirty="0"/>
              <a:t>;&amp;</a:t>
            </a:r>
            <a:r>
              <a:rPr lang="en-US" altLang="ko-KR" dirty="0" err="1"/>
              <a:t>nbsp</a:t>
            </a:r>
            <a:r>
              <a:rPr lang="en-US" altLang="ko-KR" dirty="0"/>
              <a:t>;&amp;</a:t>
            </a:r>
            <a:r>
              <a:rPr lang="en-US" altLang="ko-KR" dirty="0" err="1"/>
              <a:t>nbsp</a:t>
            </a:r>
            <a:r>
              <a:rPr lang="en-US" altLang="ko-KR" dirty="0"/>
              <a:t>;</a:t>
            </a:r>
            <a:r>
              <a:rPr lang="ko-KR" altLang="en-US" dirty="0"/>
              <a:t>미 </a:t>
            </a:r>
            <a:r>
              <a:rPr lang="en-US" altLang="ko-KR" dirty="0"/>
              <a:t>: &lt;input type='checkbox'&gt; </a:t>
            </a:r>
            <a:r>
              <a:rPr lang="ko-KR" altLang="en-US" dirty="0"/>
              <a:t>탁구 </a:t>
            </a:r>
            <a:r>
              <a:rPr lang="en-US" altLang="ko-KR" dirty="0"/>
              <a:t>&lt;input type='checkbox'&gt; </a:t>
            </a:r>
          </a:p>
          <a:p>
            <a:r>
              <a:rPr lang="ko-KR" altLang="en-US" dirty="0"/>
              <a:t>배드민턴 </a:t>
            </a:r>
            <a:r>
              <a:rPr lang="en-US" altLang="ko-KR" dirty="0"/>
              <a:t>&lt;input type='checkbox' checked&gt; </a:t>
            </a:r>
            <a:r>
              <a:rPr lang="ko-KR" altLang="en-US" dirty="0"/>
              <a:t>음악감상 </a:t>
            </a:r>
            <a:r>
              <a:rPr lang="en-US" altLang="ko-KR" dirty="0"/>
              <a:t>&lt;input type='checkbox' checked&gt; </a:t>
            </a:r>
            <a:r>
              <a:rPr lang="ko-KR" altLang="en-US" dirty="0"/>
              <a:t>악기연주</a:t>
            </a:r>
          </a:p>
          <a:p>
            <a:r>
              <a:rPr lang="en-US" altLang="ko-KR" dirty="0"/>
              <a:t>&lt;/form&gt;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512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3653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6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파일 선택 창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55964" y="2568633"/>
            <a:ext cx="332655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&lt;form&gt;</a:t>
            </a:r>
          </a:p>
          <a:p>
            <a:r>
              <a:rPr lang="ko-KR" altLang="en-US" dirty="0"/>
              <a:t>파일 첨부 </a:t>
            </a:r>
            <a:r>
              <a:rPr lang="en-US" altLang="ko-KR" dirty="0"/>
              <a:t>: &lt;input type='file'&gt;</a:t>
            </a:r>
          </a:p>
          <a:p>
            <a:r>
              <a:rPr lang="en-US" altLang="ko-KR" dirty="0"/>
              <a:t>&lt;/form&gt;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621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3454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7.</a:t>
            </a:r>
            <a:r>
              <a:rPr lang="ko-KR" altLang="en-US" sz="2800" dirty="0" err="1" smtClean="0"/>
              <a:t>다중입력창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64277" y="2119745"/>
            <a:ext cx="366959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&lt;form&gt;</a:t>
            </a:r>
          </a:p>
          <a:p>
            <a:r>
              <a:rPr lang="ko-KR" altLang="en-US" sz="1400" dirty="0"/>
              <a:t>인사말 남기기</a:t>
            </a:r>
            <a:r>
              <a:rPr lang="en-US" altLang="ko-KR" sz="1400" dirty="0"/>
              <a:t>&lt;</a:t>
            </a:r>
            <a:r>
              <a:rPr lang="en-US" altLang="ko-KR" sz="1400" dirty="0" err="1"/>
              <a:t>br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 rows='5' cols='60'&gt;&lt;/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&lt;/form&gt;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2115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3454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8</a:t>
            </a:r>
            <a:r>
              <a:rPr lang="en-US" altLang="ko-KR" sz="2800" dirty="0" smtClean="0"/>
              <a:t>.</a:t>
            </a:r>
            <a:r>
              <a:rPr lang="ko-KR" altLang="en-US" sz="2800" dirty="0" err="1" smtClean="0"/>
              <a:t>다중입력창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64277" y="2119745"/>
            <a:ext cx="366959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&lt;form&gt;</a:t>
            </a:r>
          </a:p>
          <a:p>
            <a:r>
              <a:rPr lang="ko-KR" altLang="en-US" sz="1400" dirty="0"/>
              <a:t>인사말 남기기</a:t>
            </a:r>
            <a:r>
              <a:rPr lang="en-US" altLang="ko-KR" sz="1400" dirty="0"/>
              <a:t>&lt;</a:t>
            </a:r>
            <a:r>
              <a:rPr lang="en-US" altLang="ko-KR" sz="1400" dirty="0" err="1"/>
              <a:t>br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 rows='5' cols='60'&gt;&lt;/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&lt;/form&gt;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3232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2377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9.</a:t>
            </a:r>
            <a:r>
              <a:rPr lang="ko-KR" altLang="en-US" sz="2800" dirty="0" smtClean="0"/>
              <a:t>버튼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64277" y="2119745"/>
            <a:ext cx="341952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&lt;form&gt;</a:t>
            </a:r>
          </a:p>
          <a:p>
            <a:r>
              <a:rPr lang="en-US" altLang="ko-KR" sz="1400" dirty="0"/>
              <a:t>&lt;button type='button'&gt;</a:t>
            </a:r>
            <a:r>
              <a:rPr lang="ko-KR" altLang="en-US" sz="1400" dirty="0"/>
              <a:t>확인</a:t>
            </a:r>
            <a:r>
              <a:rPr lang="en-US" altLang="ko-KR" sz="1400" dirty="0"/>
              <a:t>&lt;/button&gt;</a:t>
            </a:r>
          </a:p>
          <a:p>
            <a:r>
              <a:rPr lang="en-US" altLang="ko-KR" sz="1400" dirty="0"/>
              <a:t>&lt;/form&gt;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2850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8520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/>
              <a:t>실습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다음 그림과 같은 </a:t>
            </a:r>
            <a:r>
              <a:rPr lang="ko-KR" altLang="en-US" sz="2800" dirty="0" err="1" smtClean="0"/>
              <a:t>입력폼</a:t>
            </a:r>
            <a:r>
              <a:rPr lang="ko-KR" altLang="en-US" sz="2800" dirty="0" smtClean="0"/>
              <a:t> 양식을 만들어보세요</a:t>
            </a:r>
            <a:endParaRPr lang="en-US" altLang="ko-KR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49" y="1983389"/>
            <a:ext cx="4182059" cy="462027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938" y="2993180"/>
            <a:ext cx="4753638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7406</TotalTime>
  <Words>1327</Words>
  <Application>Microsoft Office PowerPoint</Application>
  <PresentationFormat>와이드스크린</PresentationFormat>
  <Paragraphs>303</Paragraphs>
  <Slides>32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6" baseType="lpstr">
      <vt:lpstr>HY중고딕</vt:lpstr>
      <vt:lpstr>Century Gothic</vt:lpstr>
      <vt:lpstr>Wingdings 3</vt:lpstr>
      <vt:lpstr>슬라이스</vt:lpstr>
      <vt:lpstr>Git, github</vt:lpstr>
      <vt:lpstr>1장. Git</vt:lpstr>
      <vt:lpstr>1장. Git</vt:lpstr>
      <vt:lpstr>2장. Git 설치하기</vt:lpstr>
      <vt:lpstr>3장. Github 사용법</vt:lpstr>
      <vt:lpstr>3장. Github 사용법</vt:lpstr>
      <vt:lpstr>3장. Github 사용법</vt:lpstr>
      <vt:lpstr>3장. Github 사용법</vt:lpstr>
      <vt:lpstr>1장. Git</vt:lpstr>
      <vt:lpstr>1장. HTML 기본기 다지기</vt:lpstr>
      <vt:lpstr>2장. 글자관련 태그를 익혀보자</vt:lpstr>
      <vt:lpstr>2장. 글자관련 태그를 익혀보자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43</cp:revision>
  <dcterms:created xsi:type="dcterms:W3CDTF">2024-03-13T12:03:53Z</dcterms:created>
  <dcterms:modified xsi:type="dcterms:W3CDTF">2025-04-17T09:48:53Z</dcterms:modified>
</cp:coreProperties>
</file>