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324" r:id="rId4"/>
    <p:sldId id="323" r:id="rId5"/>
    <p:sldId id="326" r:id="rId6"/>
    <p:sldId id="327" r:id="rId7"/>
    <p:sldId id="328" r:id="rId8"/>
    <p:sldId id="329" r:id="rId9"/>
    <p:sldId id="330" r:id="rId10"/>
    <p:sldId id="325" r:id="rId11"/>
    <p:sldId id="299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308" r:id="rId20"/>
    <p:sldId id="310" r:id="rId21"/>
    <p:sldId id="311" r:id="rId22"/>
    <p:sldId id="309" r:id="rId23"/>
    <p:sldId id="312" r:id="rId24"/>
    <p:sldId id="313" r:id="rId25"/>
    <p:sldId id="314" r:id="rId26"/>
    <p:sldId id="315" r:id="rId27"/>
    <p:sldId id="316" r:id="rId28"/>
    <p:sldId id="317" r:id="rId29"/>
    <p:sldId id="318" r:id="rId30"/>
    <p:sldId id="319" r:id="rId31"/>
    <p:sldId id="320" r:id="rId32"/>
    <p:sldId id="321" r:id="rId33"/>
    <p:sldId id="322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1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git-scm.com/downloads/win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ithub.com/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err="1" smtClean="0"/>
              <a:t>Git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github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547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Git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47019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1. </a:t>
            </a:r>
            <a:r>
              <a:rPr lang="en-US" altLang="ko-KR" sz="2800" dirty="0" err="1" smtClean="0"/>
              <a:t>Git</a:t>
            </a:r>
            <a:r>
              <a:rPr lang="ko-KR" altLang="en-US" sz="2800" dirty="0" smtClean="0"/>
              <a:t>은 </a:t>
            </a:r>
            <a:r>
              <a:rPr lang="en-US" altLang="ko-KR" sz="2800" dirty="0" smtClean="0"/>
              <a:t>Version</a:t>
            </a:r>
            <a:r>
              <a:rPr lang="ko-KR" altLang="en-US" sz="2800" dirty="0" smtClean="0"/>
              <a:t>관리 시스템</a:t>
            </a:r>
            <a:endParaRPr lang="ko-KR" altLang="en-US" sz="28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579" y="2402378"/>
            <a:ext cx="3685481" cy="2643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98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Git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755" y="1463774"/>
            <a:ext cx="8210025" cy="4860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53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Git</a:t>
            </a:r>
            <a:r>
              <a:rPr lang="en-US" altLang="ko-KR" dirty="0" smtClean="0"/>
              <a:t> </a:t>
            </a:r>
            <a:r>
              <a:rPr lang="ko-KR" altLang="en-US" dirty="0" smtClean="0"/>
              <a:t>설치하기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69733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en-US" altLang="ko-KR" sz="2800" dirty="0">
                <a:hlinkClick r:id="rId2"/>
              </a:rPr>
              <a:t>https://</a:t>
            </a:r>
            <a:r>
              <a:rPr lang="en-US" altLang="ko-KR" sz="2800" dirty="0" smtClean="0">
                <a:hlinkClick r:id="rId2"/>
              </a:rPr>
              <a:t>git-scm.com/downloads/win</a:t>
            </a:r>
            <a:endParaRPr lang="en-US" altLang="ko-KR" sz="2800" dirty="0" smtClean="0"/>
          </a:p>
          <a:p>
            <a:endParaRPr lang="ko-KR" altLang="en-US" sz="28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94" y="2972562"/>
            <a:ext cx="4790476" cy="372380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504" y="3001133"/>
            <a:ext cx="4742857" cy="36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72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Github</a:t>
            </a:r>
            <a:r>
              <a:rPr lang="en-US" altLang="ko-KR" dirty="0" smtClean="0"/>
              <a:t> </a:t>
            </a:r>
            <a:r>
              <a:rPr lang="ko-KR" altLang="en-US" dirty="0" smtClean="0"/>
              <a:t>사용법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484299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en-US" altLang="ko-KR" sz="2800" dirty="0" smtClean="0">
                <a:hlinkClick r:id="rId2"/>
              </a:rPr>
              <a:t>http://www.github.com</a:t>
            </a:r>
            <a:endParaRPr lang="en-US" altLang="ko-KR" sz="2800" dirty="0" smtClean="0"/>
          </a:p>
          <a:p>
            <a:pPr marL="514350" indent="-514350">
              <a:buAutoNum type="arabicPeriod"/>
            </a:pPr>
            <a:r>
              <a:rPr lang="ko-KR" altLang="en-US" sz="2800" dirty="0" smtClean="0"/>
              <a:t>회원가입 및 로그인</a:t>
            </a:r>
            <a:endParaRPr lang="en-US" altLang="ko-KR" sz="2800" dirty="0" smtClean="0"/>
          </a:p>
          <a:p>
            <a:pPr marL="514350" indent="-514350">
              <a:buAutoNum type="arabicPeriod"/>
            </a:pPr>
            <a:r>
              <a:rPr lang="en-US" altLang="ko-KR" sz="2800" dirty="0" smtClean="0"/>
              <a:t>New </a:t>
            </a:r>
            <a:r>
              <a:rPr lang="ko-KR" altLang="en-US" sz="2800" dirty="0" smtClean="0"/>
              <a:t>버튼 클릭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15806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Github</a:t>
            </a:r>
            <a:r>
              <a:rPr lang="en-US" altLang="ko-KR" dirty="0" smtClean="0"/>
              <a:t> </a:t>
            </a:r>
            <a:r>
              <a:rPr lang="ko-KR" altLang="en-US" dirty="0" smtClean="0"/>
              <a:t>사용법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3292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en-US" altLang="ko-KR" sz="2800" dirty="0" smtClean="0"/>
              <a:t>Public</a:t>
            </a:r>
            <a:r>
              <a:rPr lang="ko-KR" altLang="en-US" sz="2800" dirty="0" smtClean="0"/>
              <a:t>으로 선택</a:t>
            </a:r>
            <a:endParaRPr lang="en-US" altLang="ko-KR" sz="2800" dirty="0" smtClean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810" y="496806"/>
            <a:ext cx="6453967" cy="583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2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Github</a:t>
            </a:r>
            <a:r>
              <a:rPr lang="en-US" altLang="ko-KR" dirty="0" smtClean="0"/>
              <a:t> </a:t>
            </a:r>
            <a:r>
              <a:rPr lang="ko-KR" altLang="en-US" dirty="0" smtClean="0"/>
              <a:t>사용법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50449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en-US" altLang="ko-KR" sz="2800" dirty="0" smtClean="0"/>
              <a:t>Uploading an existing file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746" y="2663988"/>
            <a:ext cx="5850021" cy="3067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21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Github</a:t>
            </a:r>
            <a:r>
              <a:rPr lang="en-US" altLang="ko-KR" dirty="0" smtClean="0"/>
              <a:t> </a:t>
            </a:r>
            <a:r>
              <a:rPr lang="ko-KR" altLang="en-US" dirty="0" smtClean="0"/>
              <a:t>사용법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6542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ko-KR" altLang="en-US" sz="2800" dirty="0" err="1" smtClean="0"/>
              <a:t>업로딩한</a:t>
            </a:r>
            <a:r>
              <a:rPr lang="ko-KR" altLang="en-US" sz="2800" dirty="0" smtClean="0"/>
              <a:t> 후 </a:t>
            </a:r>
            <a:r>
              <a:rPr lang="en-US" altLang="ko-KR" sz="2800" dirty="0" smtClean="0"/>
              <a:t>Commit changes </a:t>
            </a:r>
            <a:r>
              <a:rPr lang="ko-KR" altLang="en-US" sz="2800" dirty="0" smtClean="0"/>
              <a:t>작성</a:t>
            </a:r>
            <a:endParaRPr lang="en-US" altLang="ko-KR" sz="2800" dirty="0" smtClean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171" y="3099907"/>
            <a:ext cx="5590960" cy="3230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32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Github</a:t>
            </a:r>
            <a:r>
              <a:rPr lang="en-US" altLang="ko-KR" dirty="0" smtClean="0"/>
              <a:t> </a:t>
            </a:r>
            <a:r>
              <a:rPr lang="ko-KR" altLang="en-US" dirty="0" smtClean="0"/>
              <a:t>사용법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06335" y="1493298"/>
            <a:ext cx="44470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ko-KR" altLang="en-US" sz="2800" dirty="0" smtClean="0"/>
              <a:t>환경설정 </a:t>
            </a:r>
            <a:r>
              <a:rPr lang="en-US" altLang="ko-KR" sz="2800" dirty="0" smtClean="0">
                <a:sym typeface="Wingdings" panose="05000000000000000000" pitchFamily="2" charset="2"/>
              </a:rPr>
              <a:t> </a:t>
            </a:r>
            <a:r>
              <a:rPr lang="en-US" altLang="ko-KR" sz="2800" dirty="0" smtClean="0"/>
              <a:t>Page </a:t>
            </a:r>
            <a:r>
              <a:rPr lang="ko-KR" altLang="en-US" sz="2800" dirty="0" smtClean="0"/>
              <a:t>설정</a:t>
            </a:r>
            <a:endParaRPr lang="en-US" altLang="ko-KR" sz="2800" dirty="0" smtClean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044" y="1872522"/>
            <a:ext cx="6928241" cy="487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73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Git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47019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1. </a:t>
            </a:r>
            <a:r>
              <a:rPr lang="en-US" altLang="ko-KR" sz="2800" dirty="0" err="1" smtClean="0"/>
              <a:t>Git</a:t>
            </a:r>
            <a:r>
              <a:rPr lang="ko-KR" altLang="en-US" sz="2800" dirty="0" smtClean="0"/>
              <a:t>은 </a:t>
            </a:r>
            <a:r>
              <a:rPr lang="en-US" altLang="ko-KR" sz="2800" dirty="0" smtClean="0"/>
              <a:t>Version</a:t>
            </a:r>
            <a:r>
              <a:rPr lang="ko-KR" altLang="en-US" sz="2800" dirty="0" smtClean="0"/>
              <a:t>관리 시스템</a:t>
            </a:r>
            <a:endParaRPr lang="ko-KR" altLang="en-US" sz="28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579" y="2402378"/>
            <a:ext cx="3685481" cy="2643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53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HTML</a:t>
            </a:r>
            <a:r>
              <a:rPr lang="ko-KR" altLang="en-US" dirty="0" smtClean="0"/>
              <a:t> 기본기 다지기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1616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4. CSS </a:t>
            </a:r>
            <a:r>
              <a:rPr lang="ko-KR" altLang="en-US" dirty="0" smtClean="0"/>
              <a:t>맛보기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charset='utf-8'&gt;</a:t>
            </a:r>
          </a:p>
          <a:p>
            <a:r>
              <a:rPr lang="en-US" altLang="ko-KR" dirty="0"/>
              <a:t>&lt;title&gt;HTML </a:t>
            </a:r>
            <a:r>
              <a:rPr lang="ko-KR" altLang="en-US" dirty="0"/>
              <a:t>기본 구조</a:t>
            </a:r>
            <a:r>
              <a:rPr lang="en-US" altLang="ko-KR" dirty="0"/>
              <a:t>&lt;/title&gt;</a:t>
            </a:r>
          </a:p>
          <a:p>
            <a:r>
              <a:rPr lang="en-US" altLang="ko-KR" dirty="0"/>
              <a:t>&lt;style&gt;</a:t>
            </a:r>
          </a:p>
          <a:p>
            <a:r>
              <a:rPr lang="en-US" altLang="ko-KR" dirty="0"/>
              <a:t>body { </a:t>
            </a:r>
          </a:p>
          <a:p>
            <a:r>
              <a:rPr lang="en-US" altLang="ko-KR" dirty="0"/>
              <a:t>	font-size: 20px; </a:t>
            </a:r>
          </a:p>
          <a:p>
            <a:r>
              <a:rPr lang="en-US" altLang="ko-KR" dirty="0"/>
              <a:t>    color: red</a:t>
            </a:r>
            <a:r>
              <a:rPr lang="en-US" altLang="ko-KR" dirty="0" smtClean="0"/>
              <a:t>;  </a:t>
            </a:r>
          </a:p>
          <a:p>
            <a:r>
              <a:rPr lang="en-US" altLang="ko-KR" dirty="0"/>
              <a:t>// font-style : italic;</a:t>
            </a:r>
          </a:p>
          <a:p>
            <a:r>
              <a:rPr lang="en-US" altLang="ko-KR" dirty="0"/>
              <a:t>}</a:t>
            </a:r>
          </a:p>
          <a:p>
            <a:r>
              <a:rPr lang="en-US" altLang="ko-KR" dirty="0"/>
              <a:t>&lt;/style&gt;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	</a:t>
            </a:r>
            <a:r>
              <a:rPr lang="ko-KR" altLang="en-US" dirty="0"/>
              <a:t>안녕하세요</a:t>
            </a:r>
            <a:r>
              <a:rPr lang="en-US" altLang="ko-KR" dirty="0"/>
              <a:t>. </a:t>
            </a:r>
            <a:r>
              <a:rPr lang="ko-KR" altLang="en-US" dirty="0"/>
              <a:t>반갑습니다</a:t>
            </a:r>
            <a:r>
              <a:rPr lang="en-US" altLang="ko-KR" dirty="0"/>
              <a:t>~~~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124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글자관련</a:t>
            </a:r>
            <a:r>
              <a:rPr lang="ko-KR" altLang="en-US" dirty="0" smtClean="0"/>
              <a:t> 태그를 익혀보자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4594528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800" dirty="0" err="1" smtClean="0"/>
              <a:t>글제목</a:t>
            </a:r>
            <a:r>
              <a:rPr lang="ko-KR" altLang="en-US" sz="2800" dirty="0" smtClean="0"/>
              <a:t> 만들기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단락나누기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글자 두껍게 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줄바꿈과</a:t>
            </a:r>
            <a:r>
              <a:rPr lang="ko-KR" altLang="en-US" sz="2800" dirty="0" smtClean="0"/>
              <a:t> 공백 삽입하기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목록 만들기 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HTML </a:t>
            </a:r>
            <a:r>
              <a:rPr lang="ko-KR" altLang="en-US" sz="2800" dirty="0" smtClean="0"/>
              <a:t>문서에</a:t>
            </a:r>
            <a:r>
              <a:rPr lang="en-US" altLang="ko-KR" sz="2800" dirty="0" smtClean="0"/>
              <a:t> </a:t>
            </a:r>
            <a:r>
              <a:rPr lang="ko-KR" altLang="en-US" sz="2800" dirty="0" err="1" smtClean="0"/>
              <a:t>설명글</a:t>
            </a:r>
            <a:r>
              <a:rPr lang="ko-KR" altLang="en-US" sz="2800" dirty="0" smtClean="0"/>
              <a:t> 달기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29358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글자관련</a:t>
            </a:r>
            <a:r>
              <a:rPr lang="ko-KR" altLang="en-US" dirty="0" smtClean="0"/>
              <a:t> 태그를 익혀보자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97567" y="1754908"/>
            <a:ext cx="3457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TIP1. HTML </a:t>
            </a:r>
            <a:r>
              <a:rPr lang="ko-KR" altLang="en-US" sz="2800" dirty="0" smtClean="0"/>
              <a:t>특수문자</a:t>
            </a:r>
            <a:endParaRPr lang="en-US" altLang="ko-KR" sz="2800" dirty="0" smtClean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180" y="2824642"/>
            <a:ext cx="6763694" cy="24863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7567" y="5595918"/>
            <a:ext cx="4100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TIP2. </a:t>
            </a:r>
            <a:r>
              <a:rPr lang="ko-KR" altLang="en-US" sz="2800" dirty="0" smtClean="0"/>
              <a:t>문자표를 통한 입력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282617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573105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800" dirty="0" smtClean="0"/>
              <a:t>이미지 삽입하기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&lt;</a:t>
            </a:r>
            <a:r>
              <a:rPr lang="en-US" altLang="ko-KR" sz="2800" dirty="0" err="1" smtClean="0"/>
              <a:t>img</a:t>
            </a:r>
            <a:r>
              <a:rPr lang="en-US" altLang="ko-KR" sz="2800" dirty="0" smtClean="0"/>
              <a:t>&gt; </a:t>
            </a:r>
            <a:r>
              <a:rPr lang="ko-KR" altLang="en-US" sz="2800" dirty="0" smtClean="0"/>
              <a:t>태그의 속성 알아보기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오디오 삽입하기 </a:t>
            </a:r>
            <a:r>
              <a:rPr lang="en-US" altLang="ko-KR" sz="2800" dirty="0" smtClean="0"/>
              <a:t>- &lt;audio&gt; </a:t>
            </a:r>
            <a:r>
              <a:rPr lang="ko-KR" altLang="en-US" sz="2800" dirty="0" smtClean="0"/>
              <a:t>태그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비디오 삽입하기 </a:t>
            </a:r>
            <a:r>
              <a:rPr lang="en-US" altLang="ko-KR" sz="2800" dirty="0" smtClean="0"/>
              <a:t>- &lt;video&gt; </a:t>
            </a:r>
            <a:r>
              <a:rPr lang="ko-KR" altLang="en-US" sz="2800" dirty="0" smtClean="0"/>
              <a:t>태그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링크걸기</a:t>
            </a:r>
            <a:r>
              <a:rPr lang="ko-KR" altLang="en-US" sz="2800" dirty="0" smtClean="0"/>
              <a:t> </a:t>
            </a:r>
            <a:r>
              <a:rPr lang="en-US" altLang="ko-KR" sz="2800" dirty="0" smtClean="0"/>
              <a:t>- &lt;a&gt; </a:t>
            </a:r>
            <a:r>
              <a:rPr lang="ko-KR" altLang="en-US" sz="2800" dirty="0" smtClean="0"/>
              <a:t>태그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16866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573105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800" dirty="0" smtClean="0"/>
              <a:t>이미지 삽입하기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&lt;</a:t>
            </a:r>
            <a:r>
              <a:rPr lang="en-US" altLang="ko-KR" sz="2800" dirty="0" err="1" smtClean="0"/>
              <a:t>img</a:t>
            </a:r>
            <a:r>
              <a:rPr lang="en-US" altLang="ko-KR" sz="2800" dirty="0" smtClean="0"/>
              <a:t>&gt; </a:t>
            </a:r>
            <a:r>
              <a:rPr lang="ko-KR" altLang="en-US" sz="2800" dirty="0" smtClean="0"/>
              <a:t>태그의 속성 알아보기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오디오 삽입하기 </a:t>
            </a:r>
            <a:r>
              <a:rPr lang="en-US" altLang="ko-KR" sz="2800" dirty="0" smtClean="0"/>
              <a:t>- &lt;audio&gt; </a:t>
            </a:r>
            <a:r>
              <a:rPr lang="ko-KR" altLang="en-US" sz="2800" dirty="0" smtClean="0"/>
              <a:t>태그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비디오 삽입하기 </a:t>
            </a:r>
            <a:r>
              <a:rPr lang="en-US" altLang="ko-KR" sz="2800" dirty="0" smtClean="0"/>
              <a:t>- &lt;video&gt; </a:t>
            </a:r>
            <a:r>
              <a:rPr lang="ko-KR" altLang="en-US" sz="2800" dirty="0" smtClean="0"/>
              <a:t>태그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링크걸기</a:t>
            </a:r>
            <a:r>
              <a:rPr lang="ko-KR" altLang="en-US" sz="2800" dirty="0" smtClean="0"/>
              <a:t> </a:t>
            </a:r>
            <a:r>
              <a:rPr lang="en-US" altLang="ko-KR" sz="2800" dirty="0" smtClean="0"/>
              <a:t>- &lt;a&gt; </a:t>
            </a:r>
            <a:r>
              <a:rPr lang="ko-KR" altLang="en-US" sz="2800" dirty="0" smtClean="0"/>
              <a:t>태그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132812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493298"/>
            <a:ext cx="31438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800" dirty="0" smtClean="0"/>
              <a:t>이미지 삽입하기</a:t>
            </a:r>
            <a:endParaRPr lang="en-US" altLang="ko-KR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240077" y="2442575"/>
            <a:ext cx="304923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charset='utf-8'&gt;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&lt;h3&gt;</a:t>
            </a:r>
            <a:r>
              <a:rPr lang="ko-KR" altLang="en-US" dirty="0"/>
              <a:t>크라운 피시</a:t>
            </a:r>
            <a:r>
              <a:rPr lang="en-US" altLang="ko-KR" dirty="0"/>
              <a:t>&lt;/h3&gt;</a:t>
            </a:r>
          </a:p>
          <a:p>
            <a:r>
              <a:rPr lang="en-US" altLang="ko-KR" dirty="0"/>
              <a:t>&lt;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en-US" altLang="ko-KR" dirty="0" err="1"/>
              <a:t>src</a:t>
            </a:r>
            <a:r>
              <a:rPr lang="en-US" altLang="ko-KR" dirty="0"/>
              <a:t>='./</a:t>
            </a:r>
            <a:r>
              <a:rPr lang="en-US" altLang="ko-KR" dirty="0" err="1"/>
              <a:t>img</a:t>
            </a:r>
            <a:r>
              <a:rPr lang="en-US" altLang="ko-KR" dirty="0"/>
              <a:t>/fish.jpg</a:t>
            </a:r>
            <a:r>
              <a:rPr lang="en-US" altLang="ko-KR" dirty="0" smtClean="0"/>
              <a:t>'&gt;</a:t>
            </a:r>
            <a:endParaRPr lang="en-US" altLang="ko-KR" dirty="0"/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27759" y="6162805"/>
            <a:ext cx="4472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* </a:t>
            </a:r>
            <a:r>
              <a:rPr lang="ko-KR" altLang="en-US" dirty="0" smtClean="0"/>
              <a:t>이미지 파일 </a:t>
            </a:r>
            <a:r>
              <a:rPr lang="ko-KR" altLang="en-US" dirty="0" err="1" smtClean="0"/>
              <a:t>포멧</a:t>
            </a:r>
            <a:r>
              <a:rPr lang="ko-KR" altLang="en-US" dirty="0" smtClean="0"/>
              <a:t> </a:t>
            </a:r>
            <a:r>
              <a:rPr lang="en-US" altLang="ko-KR" dirty="0" smtClean="0"/>
              <a:t>: JPG, GIF, PNG, SVG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6992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493298"/>
            <a:ext cx="48141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2.&lt;IMG&gt; </a:t>
            </a:r>
            <a:r>
              <a:rPr lang="ko-KR" altLang="en-US" sz="2800" dirty="0" smtClean="0"/>
              <a:t>태그 속성 알아보기</a:t>
            </a:r>
            <a:endParaRPr lang="en-US" altLang="ko-KR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240077" y="2442575"/>
            <a:ext cx="5852884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charset='utf-8'&gt;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&lt;h3&gt;</a:t>
            </a:r>
            <a:r>
              <a:rPr lang="ko-KR" altLang="en-US" dirty="0" err="1"/>
              <a:t>게코</a:t>
            </a:r>
            <a:r>
              <a:rPr lang="ko-KR" altLang="en-US" dirty="0"/>
              <a:t> 도마뱀</a:t>
            </a:r>
            <a:r>
              <a:rPr lang="en-US" altLang="ko-KR" dirty="0"/>
              <a:t>&lt;/h3&gt;</a:t>
            </a:r>
          </a:p>
          <a:p>
            <a:r>
              <a:rPr lang="en-US" altLang="ko-KR" dirty="0"/>
              <a:t>&lt;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en-US" altLang="ko-KR" dirty="0" err="1"/>
              <a:t>src</a:t>
            </a:r>
            <a:r>
              <a:rPr lang="en-US" altLang="ko-KR" dirty="0"/>
              <a:t>='./</a:t>
            </a:r>
            <a:r>
              <a:rPr lang="en-US" altLang="ko-KR" dirty="0" err="1"/>
              <a:t>img</a:t>
            </a:r>
            <a:r>
              <a:rPr lang="en-US" altLang="ko-KR" dirty="0"/>
              <a:t>/lizard.jpg'&gt;</a:t>
            </a:r>
          </a:p>
          <a:p>
            <a:r>
              <a:rPr lang="en-US" altLang="ko-KR" dirty="0"/>
              <a:t>&lt;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en-US" altLang="ko-KR" dirty="0" err="1"/>
              <a:t>src</a:t>
            </a:r>
            <a:r>
              <a:rPr lang="en-US" altLang="ko-KR" dirty="0"/>
              <a:t>='./</a:t>
            </a:r>
            <a:r>
              <a:rPr lang="en-US" altLang="ko-KR" dirty="0" err="1"/>
              <a:t>img</a:t>
            </a:r>
            <a:r>
              <a:rPr lang="en-US" altLang="ko-KR" dirty="0"/>
              <a:t>/lizard.jpg' width='200' height='200'&gt;</a:t>
            </a:r>
          </a:p>
          <a:p>
            <a:r>
              <a:rPr lang="en-US" altLang="ko-KR" dirty="0"/>
              <a:t>&lt;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en-US" altLang="ko-KR" dirty="0" err="1"/>
              <a:t>src</a:t>
            </a:r>
            <a:r>
              <a:rPr lang="en-US" altLang="ko-KR" dirty="0"/>
              <a:t>='./</a:t>
            </a:r>
            <a:r>
              <a:rPr lang="en-US" altLang="ko-KR" dirty="0" err="1"/>
              <a:t>img</a:t>
            </a:r>
            <a:r>
              <a:rPr lang="en-US" altLang="ko-KR" dirty="0"/>
              <a:t>/lizard.jpg' width='150'&gt;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27759" y="6162805"/>
            <a:ext cx="4020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</a:t>
            </a:r>
            <a:r>
              <a:rPr lang="en-US" altLang="ko-KR" dirty="0" err="1" smtClean="0"/>
              <a:t>img</a:t>
            </a:r>
            <a:r>
              <a:rPr lang="en-US" altLang="ko-KR" dirty="0" smtClean="0"/>
              <a:t>&gt; </a:t>
            </a:r>
            <a:r>
              <a:rPr lang="ko-KR" altLang="en-US" dirty="0" smtClean="0"/>
              <a:t>태그 </a:t>
            </a:r>
            <a:r>
              <a:rPr lang="ko-KR" altLang="en-US" dirty="0" err="1" smtClean="0"/>
              <a:t>솏성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src</a:t>
            </a:r>
            <a:r>
              <a:rPr lang="en-US" altLang="ko-KR" dirty="0" smtClean="0"/>
              <a:t>, width, height</a:t>
            </a:r>
          </a:p>
        </p:txBody>
      </p:sp>
    </p:spTree>
    <p:extLst>
      <p:ext uri="{BB962C8B-B14F-4D97-AF65-F5344CB8AC3E}">
        <p14:creationId xmlns:p14="http://schemas.microsoft.com/office/powerpoint/2010/main" val="147964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493298"/>
            <a:ext cx="8714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3.</a:t>
            </a:r>
            <a:r>
              <a:rPr lang="ko-KR" altLang="en-US" sz="2800" dirty="0" smtClean="0"/>
              <a:t>오디오 삽입하기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오디오파일 </a:t>
            </a:r>
            <a:r>
              <a:rPr lang="ko-KR" altLang="en-US" sz="2800" dirty="0" err="1" smtClean="0"/>
              <a:t>포멧</a:t>
            </a:r>
            <a:r>
              <a:rPr lang="en-US" altLang="ko-KR" sz="2800" dirty="0" smtClean="0"/>
              <a:t>(mp3,wav,ogg)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40077" y="2442575"/>
            <a:ext cx="639630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charset="utf-8"&gt;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&lt;audio </a:t>
            </a:r>
            <a:r>
              <a:rPr lang="en-US" altLang="ko-KR" dirty="0" err="1"/>
              <a:t>src</a:t>
            </a:r>
            <a:r>
              <a:rPr lang="en-US" altLang="ko-KR" dirty="0"/>
              <a:t>='bass.mp3' controls </a:t>
            </a:r>
            <a:r>
              <a:rPr lang="en-US" altLang="ko-KR" dirty="0" err="1"/>
              <a:t>autoplay</a:t>
            </a:r>
            <a:r>
              <a:rPr lang="en-US" altLang="ko-KR" dirty="0"/>
              <a:t> loop&gt;&lt;/audio&gt;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27759" y="6162805"/>
            <a:ext cx="5545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주의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브라우저별로 지원하는 음악파일 </a:t>
            </a:r>
            <a:r>
              <a:rPr lang="ko-KR" altLang="en-US" dirty="0" err="1" smtClean="0"/>
              <a:t>포멧이</a:t>
            </a:r>
            <a:r>
              <a:rPr lang="ko-KR" altLang="en-US" dirty="0" smtClean="0"/>
              <a:t> 다름 </a:t>
            </a:r>
            <a:endParaRPr lang="en-US" altLang="ko-KR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327758" y="5563643"/>
            <a:ext cx="5445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&lt;audio&gt; </a:t>
            </a:r>
            <a:r>
              <a:rPr lang="ko-KR" altLang="en-US" dirty="0" smtClean="0"/>
              <a:t>태그 속성 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src</a:t>
            </a:r>
            <a:r>
              <a:rPr lang="en-US" altLang="ko-KR" dirty="0" smtClean="0"/>
              <a:t>, controls, </a:t>
            </a:r>
            <a:r>
              <a:rPr lang="en-US" altLang="ko-KR" dirty="0" err="1" smtClean="0"/>
              <a:t>autoplay</a:t>
            </a:r>
            <a:r>
              <a:rPr lang="en-US" altLang="ko-KR" dirty="0" smtClean="0"/>
              <a:t>, loop</a:t>
            </a:r>
          </a:p>
        </p:txBody>
      </p:sp>
    </p:spTree>
    <p:extLst>
      <p:ext uri="{BB962C8B-B14F-4D97-AF65-F5344CB8AC3E}">
        <p14:creationId xmlns:p14="http://schemas.microsoft.com/office/powerpoint/2010/main" val="157836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493298"/>
            <a:ext cx="8714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3.</a:t>
            </a:r>
            <a:r>
              <a:rPr lang="ko-KR" altLang="en-US" sz="2800" dirty="0" smtClean="0"/>
              <a:t>오디오 삽입하기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오디오파일 </a:t>
            </a:r>
            <a:r>
              <a:rPr lang="ko-KR" altLang="en-US" sz="2800" dirty="0" err="1" smtClean="0"/>
              <a:t>포멧</a:t>
            </a:r>
            <a:r>
              <a:rPr lang="en-US" altLang="ko-KR" sz="2800" dirty="0" smtClean="0"/>
              <a:t>(mp3,wav,ogg)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40077" y="2442575"/>
            <a:ext cx="639630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charset="utf-8"&gt;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&lt;audio </a:t>
            </a:r>
            <a:r>
              <a:rPr lang="en-US" altLang="ko-KR" dirty="0" err="1"/>
              <a:t>src</a:t>
            </a:r>
            <a:r>
              <a:rPr lang="en-US" altLang="ko-KR" dirty="0"/>
              <a:t>='bass.mp3' controls </a:t>
            </a:r>
            <a:r>
              <a:rPr lang="en-US" altLang="ko-KR" dirty="0" err="1"/>
              <a:t>autoplay</a:t>
            </a:r>
            <a:r>
              <a:rPr lang="en-US" altLang="ko-KR" dirty="0"/>
              <a:t> loop&gt;&lt;/audio&gt;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27759" y="6162805"/>
            <a:ext cx="5545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주의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브라우저별로 지원하는 음악파일 </a:t>
            </a:r>
            <a:r>
              <a:rPr lang="ko-KR" altLang="en-US" dirty="0" err="1" smtClean="0"/>
              <a:t>포멧이</a:t>
            </a:r>
            <a:r>
              <a:rPr lang="ko-KR" altLang="en-US" dirty="0" smtClean="0"/>
              <a:t> 다름 </a:t>
            </a:r>
            <a:endParaRPr lang="en-US" altLang="ko-KR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327758" y="5563643"/>
            <a:ext cx="5445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&lt;audio&gt; </a:t>
            </a:r>
            <a:r>
              <a:rPr lang="ko-KR" altLang="en-US" dirty="0" smtClean="0"/>
              <a:t>태그 속성 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src</a:t>
            </a:r>
            <a:r>
              <a:rPr lang="en-US" altLang="ko-KR" dirty="0" smtClean="0"/>
              <a:t>, controls, </a:t>
            </a:r>
            <a:r>
              <a:rPr lang="en-US" altLang="ko-KR" dirty="0" err="1" smtClean="0"/>
              <a:t>autoplay</a:t>
            </a:r>
            <a:r>
              <a:rPr lang="en-US" altLang="ko-KR" dirty="0" smtClean="0"/>
              <a:t>, loop</a:t>
            </a:r>
          </a:p>
        </p:txBody>
      </p:sp>
    </p:spTree>
    <p:extLst>
      <p:ext uri="{BB962C8B-B14F-4D97-AF65-F5344CB8AC3E}">
        <p14:creationId xmlns:p14="http://schemas.microsoft.com/office/powerpoint/2010/main" val="22210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493298"/>
            <a:ext cx="107131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/>
              <a:t>4</a:t>
            </a:r>
            <a:r>
              <a:rPr lang="en-US" altLang="ko-KR" sz="2800" dirty="0" smtClean="0"/>
              <a:t>.</a:t>
            </a:r>
            <a:r>
              <a:rPr lang="ko-KR" altLang="en-US" sz="2800" dirty="0" smtClean="0"/>
              <a:t>비디오 삽입하기 </a:t>
            </a:r>
            <a:r>
              <a:rPr lang="en-US" altLang="ko-KR" sz="2800" dirty="0" smtClean="0"/>
              <a:t>: &lt;video&gt; </a:t>
            </a:r>
            <a:r>
              <a:rPr lang="ko-KR" altLang="en-US" sz="2800" dirty="0" smtClean="0"/>
              <a:t>태그는 </a:t>
            </a:r>
            <a:r>
              <a:rPr lang="en-US" altLang="ko-KR" sz="2800" dirty="0" smtClean="0"/>
              <a:t>HTML5</a:t>
            </a:r>
            <a:r>
              <a:rPr lang="ko-KR" altLang="en-US" sz="2800" dirty="0" smtClean="0"/>
              <a:t>에 새로 추가된 태그임</a:t>
            </a:r>
            <a:endParaRPr lang="en-US" altLang="ko-KR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240077" y="2442575"/>
            <a:ext cx="719940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&lt;video width='320' height='240' </a:t>
            </a:r>
            <a:r>
              <a:rPr lang="en-US" altLang="ko-KR" dirty="0" err="1"/>
              <a:t>autoplay</a:t>
            </a:r>
            <a:r>
              <a:rPr lang="en-US" altLang="ko-KR" dirty="0"/>
              <a:t> controls loop&gt;</a:t>
            </a:r>
          </a:p>
          <a:p>
            <a:r>
              <a:rPr lang="en-US" altLang="ko-KR" dirty="0"/>
              <a:t>	&lt;source </a:t>
            </a:r>
            <a:r>
              <a:rPr lang="en-US" altLang="ko-KR" dirty="0" err="1"/>
              <a:t>src</a:t>
            </a:r>
            <a:r>
              <a:rPr lang="en-US" altLang="ko-KR" dirty="0"/>
              <a:t>='sample-video1.mp4' type='video/mp4'&gt; </a:t>
            </a:r>
          </a:p>
          <a:p>
            <a:r>
              <a:rPr lang="en-US" altLang="ko-KR" dirty="0"/>
              <a:t>&lt;!--	&lt;source </a:t>
            </a:r>
            <a:r>
              <a:rPr lang="en-US" altLang="ko-KR" dirty="0" err="1"/>
              <a:t>src</a:t>
            </a:r>
            <a:r>
              <a:rPr lang="en-US" altLang="ko-KR" dirty="0"/>
              <a:t>='sample-</a:t>
            </a:r>
            <a:r>
              <a:rPr lang="en-US" altLang="ko-KR" dirty="0" err="1"/>
              <a:t>video.webm</a:t>
            </a:r>
            <a:r>
              <a:rPr lang="en-US" altLang="ko-KR" dirty="0"/>
              <a:t>' type='video/</a:t>
            </a:r>
            <a:r>
              <a:rPr lang="en-US" altLang="ko-KR" dirty="0" err="1"/>
              <a:t>webm</a:t>
            </a:r>
            <a:r>
              <a:rPr lang="en-US" altLang="ko-KR" dirty="0"/>
              <a:t>'&gt; --&gt;</a:t>
            </a:r>
          </a:p>
          <a:p>
            <a:r>
              <a:rPr lang="en-US" altLang="ko-KR" dirty="0"/>
              <a:t>&lt;!--	&lt;source </a:t>
            </a:r>
            <a:r>
              <a:rPr lang="en-US" altLang="ko-KR" dirty="0" err="1"/>
              <a:t>src</a:t>
            </a:r>
            <a:r>
              <a:rPr lang="en-US" altLang="ko-KR" dirty="0"/>
              <a:t>='sample-video.ogg' type='video/</a:t>
            </a:r>
            <a:r>
              <a:rPr lang="en-US" altLang="ko-KR" dirty="0" err="1"/>
              <a:t>ogg</a:t>
            </a:r>
            <a:r>
              <a:rPr lang="en-US" altLang="ko-KR" dirty="0"/>
              <a:t>'&gt; --&gt;</a:t>
            </a:r>
          </a:p>
          <a:p>
            <a:r>
              <a:rPr lang="en-US" altLang="ko-KR" dirty="0"/>
              <a:t>&lt;/video&gt;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27758" y="5563643"/>
            <a:ext cx="7013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&lt;video&gt; </a:t>
            </a:r>
            <a:r>
              <a:rPr lang="ko-KR" altLang="en-US" dirty="0" smtClean="0"/>
              <a:t>태그 속성 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src</a:t>
            </a:r>
            <a:r>
              <a:rPr lang="en-US" altLang="ko-KR" dirty="0" smtClean="0"/>
              <a:t>, controls, </a:t>
            </a:r>
            <a:r>
              <a:rPr lang="en-US" altLang="ko-KR" dirty="0" err="1" smtClean="0"/>
              <a:t>autoplay</a:t>
            </a:r>
            <a:r>
              <a:rPr lang="en-US" altLang="ko-KR" dirty="0" smtClean="0"/>
              <a:t>, loop, width, height</a:t>
            </a:r>
          </a:p>
        </p:txBody>
      </p:sp>
    </p:spTree>
    <p:extLst>
      <p:ext uri="{BB962C8B-B14F-4D97-AF65-F5344CB8AC3E}">
        <p14:creationId xmlns:p14="http://schemas.microsoft.com/office/powerpoint/2010/main" val="368794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493298"/>
            <a:ext cx="19191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5.</a:t>
            </a:r>
            <a:r>
              <a:rPr lang="ko-KR" altLang="en-US" sz="2800" dirty="0" err="1" smtClean="0"/>
              <a:t>링크걸기</a:t>
            </a:r>
            <a:endParaRPr lang="en-US" altLang="ko-KR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240077" y="2442575"/>
            <a:ext cx="7290778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</a:t>
            </a:r>
            <a:r>
              <a:rPr lang="en-US" altLang="ko-KR" dirty="0" smtClean="0"/>
              <a:t>&gt;&lt;</a:t>
            </a:r>
            <a:r>
              <a:rPr lang="en-US" altLang="ko-KR" dirty="0"/>
              <a:t>meta charset='utf-8</a:t>
            </a:r>
            <a:r>
              <a:rPr lang="en-US" altLang="ko-KR" dirty="0" smtClean="0"/>
              <a:t>'&gt;&lt;/</a:t>
            </a:r>
            <a:r>
              <a:rPr lang="en-US" altLang="ko-KR" dirty="0"/>
              <a:t>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&lt;h2&gt;</a:t>
            </a:r>
            <a:r>
              <a:rPr lang="ko-KR" altLang="en-US" dirty="0"/>
              <a:t>글자에 링크 걸기</a:t>
            </a:r>
            <a:r>
              <a:rPr lang="en-US" altLang="ko-KR" dirty="0"/>
              <a:t>&lt;/h2&gt;</a:t>
            </a:r>
          </a:p>
          <a:p>
            <a:r>
              <a:rPr lang="en-US" altLang="ko-KR" dirty="0"/>
              <a:t>&lt;h3&gt;&lt;a </a:t>
            </a:r>
            <a:r>
              <a:rPr lang="en-US" altLang="ko-KR" dirty="0" err="1"/>
              <a:t>href</a:t>
            </a:r>
            <a:r>
              <a:rPr lang="en-US" altLang="ko-KR" dirty="0"/>
              <a:t>='page1.html'&gt;</a:t>
            </a:r>
            <a:r>
              <a:rPr lang="ko-KR" altLang="en-US" dirty="0" err="1"/>
              <a:t>게코</a:t>
            </a:r>
            <a:r>
              <a:rPr lang="ko-KR" altLang="en-US" dirty="0"/>
              <a:t> 도마뱀</a:t>
            </a:r>
            <a:r>
              <a:rPr lang="en-US" altLang="ko-KR" dirty="0"/>
              <a:t>&lt;/a&gt;&lt;/h3&gt;</a:t>
            </a:r>
          </a:p>
          <a:p>
            <a:r>
              <a:rPr lang="en-US" altLang="ko-KR" dirty="0"/>
              <a:t>&lt;h3&gt;&lt;a </a:t>
            </a:r>
            <a:r>
              <a:rPr lang="en-US" altLang="ko-KR" dirty="0" err="1"/>
              <a:t>href</a:t>
            </a:r>
            <a:r>
              <a:rPr lang="en-US" altLang="ko-KR" dirty="0"/>
              <a:t>='page2.html'&gt;</a:t>
            </a:r>
            <a:r>
              <a:rPr lang="ko-KR" altLang="en-US" dirty="0"/>
              <a:t>크라운 피시</a:t>
            </a:r>
            <a:r>
              <a:rPr lang="en-US" altLang="ko-KR" dirty="0"/>
              <a:t>&lt;/a&gt;&lt;/h3&gt;</a:t>
            </a:r>
          </a:p>
          <a:p>
            <a:endParaRPr lang="en-US" altLang="ko-KR" dirty="0"/>
          </a:p>
          <a:p>
            <a:r>
              <a:rPr lang="en-US" altLang="ko-KR" dirty="0"/>
              <a:t>&lt;h2&gt;</a:t>
            </a:r>
            <a:r>
              <a:rPr lang="ko-KR" altLang="en-US" dirty="0"/>
              <a:t>이미지에 링크 걸기</a:t>
            </a:r>
            <a:r>
              <a:rPr lang="en-US" altLang="ko-KR" dirty="0"/>
              <a:t>&lt;/h2&gt;</a:t>
            </a:r>
          </a:p>
          <a:p>
            <a:r>
              <a:rPr lang="en-US" altLang="ko-KR" dirty="0"/>
              <a:t>&lt;a </a:t>
            </a:r>
            <a:r>
              <a:rPr lang="en-US" altLang="ko-KR" dirty="0" err="1"/>
              <a:t>href</a:t>
            </a:r>
            <a:r>
              <a:rPr lang="en-US" altLang="ko-KR" dirty="0"/>
              <a:t>='page1.html'&gt;&lt;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en-US" altLang="ko-KR" dirty="0" err="1"/>
              <a:t>src</a:t>
            </a:r>
            <a:r>
              <a:rPr lang="en-US" altLang="ko-KR" dirty="0"/>
              <a:t>='</a:t>
            </a:r>
            <a:r>
              <a:rPr lang="en-US" altLang="ko-KR" dirty="0" err="1"/>
              <a:t>img</a:t>
            </a:r>
            <a:r>
              <a:rPr lang="en-US" altLang="ko-KR" dirty="0"/>
              <a:t>/lizard.jpg' width='100'&gt;&lt;/a&gt;</a:t>
            </a:r>
          </a:p>
          <a:p>
            <a:r>
              <a:rPr lang="en-US" altLang="ko-KR" dirty="0"/>
              <a:t>&lt;a </a:t>
            </a:r>
            <a:r>
              <a:rPr lang="en-US" altLang="ko-KR" dirty="0" err="1"/>
              <a:t>href</a:t>
            </a:r>
            <a:r>
              <a:rPr lang="en-US" altLang="ko-KR" dirty="0"/>
              <a:t>='page2.html'&gt;&lt;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en-US" altLang="ko-KR" dirty="0" err="1"/>
              <a:t>src</a:t>
            </a:r>
            <a:r>
              <a:rPr lang="en-US" altLang="ko-KR" dirty="0"/>
              <a:t>='</a:t>
            </a:r>
            <a:r>
              <a:rPr lang="en-US" altLang="ko-KR" dirty="0" err="1"/>
              <a:t>img</a:t>
            </a:r>
            <a:r>
              <a:rPr lang="en-US" altLang="ko-KR" dirty="0"/>
              <a:t>/fish.jpg' width='100'&gt;&lt;/a&gt;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52185" y="6192619"/>
            <a:ext cx="6813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&lt;A&gt; </a:t>
            </a:r>
            <a:r>
              <a:rPr lang="ko-KR" altLang="en-US" dirty="0" smtClean="0"/>
              <a:t>태그  </a:t>
            </a:r>
            <a:r>
              <a:rPr lang="en-US" altLang="ko-KR" dirty="0" smtClean="0"/>
              <a:t>target</a:t>
            </a:r>
            <a:r>
              <a:rPr lang="ko-KR" altLang="en-US" dirty="0" smtClean="0"/>
              <a:t> 속성</a:t>
            </a:r>
            <a:r>
              <a:rPr lang="en-US" altLang="ko-KR" dirty="0" smtClean="0"/>
              <a:t>: _blank, _</a:t>
            </a:r>
            <a:r>
              <a:rPr lang="en-US" altLang="ko-KR" dirty="0" err="1" smtClean="0"/>
              <a:t>parent,_self</a:t>
            </a:r>
            <a:r>
              <a:rPr lang="en-US" altLang="ko-KR" dirty="0" smtClean="0"/>
              <a:t>, _top, </a:t>
            </a:r>
            <a:r>
              <a:rPr lang="ko-KR" altLang="en-US" dirty="0" err="1" smtClean="0"/>
              <a:t>프레임이름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19667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29963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/>
              <a:t>1</a:t>
            </a:r>
            <a:r>
              <a:rPr lang="en-US" altLang="ko-KR" sz="2800" dirty="0" smtClean="0"/>
              <a:t>.</a:t>
            </a:r>
            <a:r>
              <a:rPr lang="ko-KR" altLang="en-US" sz="2800" dirty="0" smtClean="0"/>
              <a:t>테이블삽입하기</a:t>
            </a:r>
            <a:endParaRPr lang="en-US" altLang="ko-KR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266520" y="1754908"/>
            <a:ext cx="6954148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&lt;!DOCTYPE html&gt;</a:t>
            </a:r>
          </a:p>
          <a:p>
            <a:r>
              <a:rPr lang="en-US" altLang="ko-KR" sz="1200" dirty="0" smtClean="0"/>
              <a:t>&lt;html&gt;&lt;head&gt;</a:t>
            </a:r>
          </a:p>
          <a:p>
            <a:r>
              <a:rPr lang="en-US" altLang="ko-KR" sz="1200" dirty="0" smtClean="0"/>
              <a:t>&lt;meta charset='utf-8'&gt;</a:t>
            </a:r>
          </a:p>
          <a:p>
            <a:r>
              <a:rPr lang="en-US" altLang="ko-KR" sz="1200" dirty="0" smtClean="0"/>
              <a:t>&lt;style&gt;table, </a:t>
            </a:r>
            <a:r>
              <a:rPr lang="en-US" altLang="ko-KR" sz="1200" dirty="0" err="1" smtClean="0"/>
              <a:t>tr</a:t>
            </a:r>
            <a:r>
              <a:rPr lang="en-US" altLang="ko-KR" sz="1200" dirty="0" smtClean="0"/>
              <a:t>, </a:t>
            </a:r>
            <a:r>
              <a:rPr lang="en-US" altLang="ko-KR" sz="1200" dirty="0" err="1" smtClean="0"/>
              <a:t>th</a:t>
            </a:r>
            <a:r>
              <a:rPr lang="en-US" altLang="ko-KR" sz="1200" dirty="0" smtClean="0"/>
              <a:t>, td {</a:t>
            </a:r>
          </a:p>
          <a:p>
            <a:r>
              <a:rPr lang="en-US" altLang="ko-KR" sz="1200" dirty="0" smtClean="0"/>
              <a:t>	border: solid 1px black;</a:t>
            </a:r>
          </a:p>
          <a:p>
            <a:r>
              <a:rPr lang="en-US" altLang="ko-KR" sz="1200" dirty="0" smtClean="0"/>
              <a:t>	border-collapse: collapse;</a:t>
            </a:r>
          </a:p>
          <a:p>
            <a:r>
              <a:rPr lang="en-US" altLang="ko-KR" sz="1200" dirty="0" smtClean="0"/>
              <a:t>	padding: 10px;</a:t>
            </a:r>
          </a:p>
          <a:p>
            <a:r>
              <a:rPr lang="en-US" altLang="ko-KR" sz="1200" dirty="0" smtClean="0"/>
              <a:t>}</a:t>
            </a:r>
          </a:p>
          <a:p>
            <a:r>
              <a:rPr lang="en-US" altLang="ko-KR" sz="1200" dirty="0" smtClean="0"/>
              <a:t>&lt;/style&gt;&lt;/head&gt;</a:t>
            </a:r>
          </a:p>
          <a:p>
            <a:r>
              <a:rPr lang="en-US" altLang="ko-KR" sz="1200" dirty="0" smtClean="0"/>
              <a:t>&lt;body&gt;</a:t>
            </a:r>
          </a:p>
          <a:p>
            <a:r>
              <a:rPr lang="en-US" altLang="ko-KR" sz="1200" dirty="0" smtClean="0"/>
              <a:t>&lt;h3&gt;KTX </a:t>
            </a:r>
            <a:r>
              <a:rPr lang="ko-KR" altLang="en-US" sz="1200" dirty="0" smtClean="0"/>
              <a:t>열차 시간표</a:t>
            </a:r>
            <a:r>
              <a:rPr lang="en-US" altLang="ko-KR" sz="1200" dirty="0" smtClean="0"/>
              <a:t>&lt;/h3&gt;</a:t>
            </a:r>
          </a:p>
          <a:p>
            <a:r>
              <a:rPr lang="en-US" altLang="ko-KR" sz="1200" dirty="0" smtClean="0"/>
              <a:t>&lt;table&gt;</a:t>
            </a:r>
          </a:p>
          <a:p>
            <a:r>
              <a:rPr lang="en-US" altLang="ko-KR" sz="1200" dirty="0" smtClean="0"/>
              <a:t>	&lt;</a:t>
            </a:r>
            <a:r>
              <a:rPr lang="en-US" altLang="ko-KR" sz="1200" dirty="0" err="1" smtClean="0"/>
              <a:t>tr</a:t>
            </a:r>
            <a:r>
              <a:rPr lang="en-US" altLang="ko-KR" sz="1200" dirty="0" smtClean="0"/>
              <a:t>&gt;</a:t>
            </a:r>
          </a:p>
          <a:p>
            <a:r>
              <a:rPr lang="en-US" altLang="ko-KR" sz="1200" dirty="0" smtClean="0"/>
              <a:t>		&lt;</a:t>
            </a:r>
            <a:r>
              <a:rPr lang="en-US" altLang="ko-KR" sz="1200" dirty="0" err="1" smtClean="0"/>
              <a:t>th</a:t>
            </a:r>
            <a:r>
              <a:rPr lang="en-US" altLang="ko-KR" sz="1200" dirty="0" smtClean="0"/>
              <a:t>&gt;</a:t>
            </a:r>
            <a:r>
              <a:rPr lang="ko-KR" altLang="en-US" sz="1200" dirty="0" smtClean="0"/>
              <a:t>출발</a:t>
            </a:r>
            <a:r>
              <a:rPr lang="en-US" altLang="ko-KR" sz="1200" dirty="0" smtClean="0"/>
              <a:t>&lt;/</a:t>
            </a:r>
            <a:r>
              <a:rPr lang="en-US" altLang="ko-KR" sz="1200" dirty="0" err="1" smtClean="0"/>
              <a:t>th</a:t>
            </a:r>
            <a:r>
              <a:rPr lang="en-US" altLang="ko-KR" sz="1200" dirty="0" smtClean="0"/>
              <a:t>&gt; &lt;</a:t>
            </a:r>
            <a:r>
              <a:rPr lang="en-US" altLang="ko-KR" sz="1200" dirty="0" err="1" smtClean="0"/>
              <a:t>th</a:t>
            </a:r>
            <a:r>
              <a:rPr lang="en-US" altLang="ko-KR" sz="1200" dirty="0" smtClean="0"/>
              <a:t>&gt;</a:t>
            </a:r>
            <a:r>
              <a:rPr lang="ko-KR" altLang="en-US" sz="1200" dirty="0" smtClean="0"/>
              <a:t>도착</a:t>
            </a:r>
            <a:r>
              <a:rPr lang="en-US" altLang="ko-KR" sz="1200" dirty="0" smtClean="0"/>
              <a:t>&lt;/</a:t>
            </a:r>
            <a:r>
              <a:rPr lang="en-US" altLang="ko-KR" sz="1200" dirty="0" err="1" smtClean="0"/>
              <a:t>th</a:t>
            </a:r>
            <a:r>
              <a:rPr lang="en-US" altLang="ko-KR" sz="1200" dirty="0" smtClean="0"/>
              <a:t>&gt; &lt;</a:t>
            </a:r>
            <a:r>
              <a:rPr lang="en-US" altLang="ko-KR" sz="1200" dirty="0" err="1" smtClean="0"/>
              <a:t>th</a:t>
            </a:r>
            <a:r>
              <a:rPr lang="en-US" altLang="ko-KR" sz="1200" dirty="0" smtClean="0"/>
              <a:t>&gt;</a:t>
            </a:r>
            <a:r>
              <a:rPr lang="ko-KR" altLang="en-US" sz="1200" dirty="0" smtClean="0"/>
              <a:t>객실</a:t>
            </a:r>
            <a:r>
              <a:rPr lang="en-US" altLang="ko-KR" sz="1200" dirty="0" smtClean="0"/>
              <a:t>&lt;/</a:t>
            </a:r>
            <a:r>
              <a:rPr lang="en-US" altLang="ko-KR" sz="1200" dirty="0" err="1" smtClean="0"/>
              <a:t>th</a:t>
            </a:r>
            <a:r>
              <a:rPr lang="en-US" altLang="ko-KR" sz="1200" dirty="0" smtClean="0"/>
              <a:t>&gt; &lt;</a:t>
            </a:r>
            <a:r>
              <a:rPr lang="en-US" altLang="ko-KR" sz="1200" dirty="0" err="1" smtClean="0"/>
              <a:t>th</a:t>
            </a:r>
            <a:r>
              <a:rPr lang="en-US" altLang="ko-KR" sz="1200" dirty="0" smtClean="0"/>
              <a:t>&gt;</a:t>
            </a:r>
            <a:r>
              <a:rPr lang="ko-KR" altLang="en-US" sz="1200" dirty="0" smtClean="0"/>
              <a:t>요금</a:t>
            </a:r>
            <a:r>
              <a:rPr lang="en-US" altLang="ko-KR" sz="1200" dirty="0" smtClean="0"/>
              <a:t>&lt;/</a:t>
            </a:r>
            <a:r>
              <a:rPr lang="en-US" altLang="ko-KR" sz="1200" dirty="0" err="1" smtClean="0"/>
              <a:t>th</a:t>
            </a:r>
            <a:r>
              <a:rPr lang="en-US" altLang="ko-KR" sz="1200" dirty="0" smtClean="0"/>
              <a:t>&gt;</a:t>
            </a:r>
          </a:p>
          <a:p>
            <a:r>
              <a:rPr lang="en-US" altLang="ko-KR" sz="1200" dirty="0" smtClean="0"/>
              <a:t>	&lt;/</a:t>
            </a:r>
            <a:r>
              <a:rPr lang="en-US" altLang="ko-KR" sz="1200" dirty="0" err="1" smtClean="0"/>
              <a:t>tr</a:t>
            </a:r>
            <a:r>
              <a:rPr lang="en-US" altLang="ko-KR" sz="1200" dirty="0" smtClean="0"/>
              <a:t>&gt;</a:t>
            </a:r>
          </a:p>
          <a:p>
            <a:r>
              <a:rPr lang="en-US" altLang="ko-KR" sz="1200" dirty="0" smtClean="0"/>
              <a:t>	&lt;</a:t>
            </a:r>
            <a:r>
              <a:rPr lang="en-US" altLang="ko-KR" sz="1200" dirty="0" err="1" smtClean="0"/>
              <a:t>tr</a:t>
            </a:r>
            <a:r>
              <a:rPr lang="en-US" altLang="ko-KR" sz="1200" dirty="0" smtClean="0"/>
              <a:t>&gt;</a:t>
            </a:r>
          </a:p>
          <a:p>
            <a:r>
              <a:rPr lang="en-US" altLang="ko-KR" sz="1200" dirty="0" smtClean="0"/>
              <a:t>		&lt;td&gt;</a:t>
            </a:r>
            <a:r>
              <a:rPr lang="ko-KR" altLang="en-US" sz="1200" dirty="0" smtClean="0"/>
              <a:t>서울</a:t>
            </a:r>
            <a:r>
              <a:rPr lang="en-US" altLang="ko-KR" sz="1200" dirty="0" smtClean="0"/>
              <a:t>(17:25)&lt;/td&gt; &lt;td&gt;</a:t>
            </a:r>
            <a:r>
              <a:rPr lang="ko-KR" altLang="en-US" sz="1200" dirty="0" smtClean="0"/>
              <a:t>부산</a:t>
            </a:r>
            <a:r>
              <a:rPr lang="en-US" altLang="ko-KR" sz="1200" dirty="0" smtClean="0"/>
              <a:t>(20:07)&lt;/td&gt; &lt;td&gt;</a:t>
            </a:r>
            <a:r>
              <a:rPr lang="ko-KR" altLang="en-US" sz="1200" dirty="0" err="1" smtClean="0"/>
              <a:t>일반실</a:t>
            </a:r>
            <a:r>
              <a:rPr lang="en-US" altLang="ko-KR" sz="1200" dirty="0" smtClean="0"/>
              <a:t>&lt;/td&gt; &lt;td&gt;50,800</a:t>
            </a:r>
            <a:r>
              <a:rPr lang="ko-KR" altLang="en-US" sz="1200" dirty="0" smtClean="0"/>
              <a:t>원</a:t>
            </a:r>
            <a:r>
              <a:rPr lang="en-US" altLang="ko-KR" sz="1200" dirty="0" smtClean="0"/>
              <a:t>&lt;/td&gt;</a:t>
            </a:r>
          </a:p>
          <a:p>
            <a:r>
              <a:rPr lang="en-US" altLang="ko-KR" sz="1200" dirty="0" smtClean="0"/>
              <a:t>	&lt;/</a:t>
            </a:r>
            <a:r>
              <a:rPr lang="en-US" altLang="ko-KR" sz="1200" dirty="0" err="1" smtClean="0"/>
              <a:t>tr</a:t>
            </a:r>
            <a:r>
              <a:rPr lang="en-US" altLang="ko-KR" sz="1200" dirty="0" smtClean="0"/>
              <a:t>&gt;</a:t>
            </a:r>
          </a:p>
          <a:p>
            <a:r>
              <a:rPr lang="en-US" altLang="ko-KR" sz="1200" dirty="0" smtClean="0"/>
              <a:t>	&lt;</a:t>
            </a:r>
            <a:r>
              <a:rPr lang="en-US" altLang="ko-KR" sz="1200" dirty="0" err="1" smtClean="0"/>
              <a:t>tr</a:t>
            </a:r>
            <a:r>
              <a:rPr lang="en-US" altLang="ko-KR" sz="1200" dirty="0" smtClean="0"/>
              <a:t>&gt;</a:t>
            </a:r>
          </a:p>
          <a:p>
            <a:r>
              <a:rPr lang="en-US" altLang="ko-KR" sz="1200" dirty="0" smtClean="0"/>
              <a:t>		&lt;td&gt;</a:t>
            </a:r>
            <a:r>
              <a:rPr lang="ko-KR" altLang="en-US" sz="1200" dirty="0" smtClean="0"/>
              <a:t>서울</a:t>
            </a:r>
            <a:r>
              <a:rPr lang="en-US" altLang="ko-KR" sz="1200" dirty="0" smtClean="0"/>
              <a:t>(18:00)&lt;/td&gt; &lt;td&gt;</a:t>
            </a:r>
            <a:r>
              <a:rPr lang="ko-KR" altLang="en-US" sz="1200" dirty="0" smtClean="0"/>
              <a:t>부산</a:t>
            </a:r>
            <a:r>
              <a:rPr lang="en-US" altLang="ko-KR" sz="1200" dirty="0" smtClean="0"/>
              <a:t>(20:35)&lt;/td&gt; &lt;td&gt;</a:t>
            </a:r>
            <a:r>
              <a:rPr lang="ko-KR" altLang="en-US" sz="1200" dirty="0" smtClean="0"/>
              <a:t>특실</a:t>
            </a:r>
            <a:r>
              <a:rPr lang="en-US" altLang="ko-KR" sz="1200" dirty="0" smtClean="0"/>
              <a:t>&lt;/td&gt; &lt;td&gt;83,700</a:t>
            </a:r>
            <a:r>
              <a:rPr lang="ko-KR" altLang="en-US" sz="1200" dirty="0" smtClean="0"/>
              <a:t>원</a:t>
            </a:r>
            <a:r>
              <a:rPr lang="en-US" altLang="ko-KR" sz="1200" dirty="0" smtClean="0"/>
              <a:t>&lt;/td&gt;</a:t>
            </a:r>
          </a:p>
          <a:p>
            <a:r>
              <a:rPr lang="en-US" altLang="ko-KR" sz="1200" dirty="0" smtClean="0"/>
              <a:t>	&lt;/</a:t>
            </a:r>
            <a:r>
              <a:rPr lang="en-US" altLang="ko-KR" sz="1200" dirty="0" err="1" smtClean="0"/>
              <a:t>tr</a:t>
            </a:r>
            <a:r>
              <a:rPr lang="en-US" altLang="ko-KR" sz="1200" dirty="0" smtClean="0"/>
              <a:t>&gt;</a:t>
            </a:r>
          </a:p>
          <a:p>
            <a:r>
              <a:rPr lang="en-US" altLang="ko-KR" sz="1200" dirty="0" smtClean="0"/>
              <a:t>	&lt;</a:t>
            </a:r>
            <a:r>
              <a:rPr lang="en-US" altLang="ko-KR" sz="1200" dirty="0" err="1" smtClean="0"/>
              <a:t>tr</a:t>
            </a:r>
            <a:r>
              <a:rPr lang="en-US" altLang="ko-KR" sz="1200" dirty="0" smtClean="0"/>
              <a:t>&gt;</a:t>
            </a:r>
          </a:p>
          <a:p>
            <a:r>
              <a:rPr lang="en-US" altLang="ko-KR" sz="1200" dirty="0" smtClean="0"/>
              <a:t>		&lt;td&gt;</a:t>
            </a:r>
            <a:r>
              <a:rPr lang="ko-KR" altLang="en-US" sz="1200" dirty="0" smtClean="0"/>
              <a:t>서울</a:t>
            </a:r>
            <a:r>
              <a:rPr lang="en-US" altLang="ko-KR" sz="1200" dirty="0" smtClean="0"/>
              <a:t>(18:15)&lt;/td&gt; &lt;td&gt;</a:t>
            </a:r>
            <a:r>
              <a:rPr lang="ko-KR" altLang="en-US" sz="1200" dirty="0" smtClean="0"/>
              <a:t>부산</a:t>
            </a:r>
            <a:r>
              <a:rPr lang="en-US" altLang="ko-KR" sz="1200" dirty="0" smtClean="0"/>
              <a:t>(20:50)&lt;/td&gt; &lt;td&gt;</a:t>
            </a:r>
            <a:r>
              <a:rPr lang="ko-KR" altLang="en-US" sz="1200" dirty="0" err="1" smtClean="0"/>
              <a:t>일반실</a:t>
            </a:r>
            <a:r>
              <a:rPr lang="en-US" altLang="ko-KR" sz="1200" dirty="0" smtClean="0"/>
              <a:t>&lt;/td&gt; &lt;td&gt;50,800</a:t>
            </a:r>
            <a:r>
              <a:rPr lang="ko-KR" altLang="en-US" sz="1200" dirty="0" smtClean="0"/>
              <a:t>원</a:t>
            </a:r>
            <a:r>
              <a:rPr lang="en-US" altLang="ko-KR" sz="1200" dirty="0" smtClean="0"/>
              <a:t>&lt;/td&gt;</a:t>
            </a:r>
          </a:p>
          <a:p>
            <a:r>
              <a:rPr lang="en-US" altLang="ko-KR" sz="1200" dirty="0" smtClean="0"/>
              <a:t>	&lt;/</a:t>
            </a:r>
            <a:r>
              <a:rPr lang="en-US" altLang="ko-KR" sz="1200" dirty="0" err="1" smtClean="0"/>
              <a:t>tr</a:t>
            </a:r>
            <a:r>
              <a:rPr lang="en-US" altLang="ko-KR" sz="1200" dirty="0" smtClean="0"/>
              <a:t>&gt;</a:t>
            </a:r>
          </a:p>
          <a:p>
            <a:r>
              <a:rPr lang="en-US" altLang="ko-KR" sz="1200" dirty="0" smtClean="0"/>
              <a:t>&lt;/table&gt;&lt;/body&gt;&lt;/html&gt;</a:t>
            </a:r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317855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43717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2.</a:t>
            </a:r>
            <a:r>
              <a:rPr lang="ko-KR" altLang="en-US" sz="2800" dirty="0" smtClean="0"/>
              <a:t>테이블의 행과 열 합치기</a:t>
            </a:r>
            <a:endParaRPr lang="en-US" altLang="ko-KR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266520" y="1754908"/>
            <a:ext cx="9674443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&lt;body&gt;</a:t>
            </a:r>
          </a:p>
          <a:p>
            <a:r>
              <a:rPr lang="en-US" altLang="ko-KR" sz="1200" dirty="0"/>
              <a:t>&lt;h3&gt;</a:t>
            </a:r>
            <a:r>
              <a:rPr lang="ko-KR" altLang="en-US" sz="1200" dirty="0"/>
              <a:t>일기예보</a:t>
            </a:r>
            <a:r>
              <a:rPr lang="en-US" altLang="ko-KR" sz="1200" dirty="0"/>
              <a:t>&lt;/h3&gt;</a:t>
            </a:r>
          </a:p>
          <a:p>
            <a:r>
              <a:rPr lang="en-US" altLang="ko-KR" sz="1200" dirty="0"/>
              <a:t>&lt;table&gt;</a:t>
            </a:r>
          </a:p>
          <a:p>
            <a:r>
              <a:rPr lang="en-US" altLang="ko-KR" sz="1200" dirty="0"/>
              <a:t>	&lt;</a:t>
            </a:r>
            <a:r>
              <a:rPr lang="en-US" altLang="ko-KR" sz="1200" dirty="0" err="1"/>
              <a:t>tr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		&lt;</a:t>
            </a:r>
            <a:r>
              <a:rPr lang="en-US" altLang="ko-KR" sz="1200" dirty="0" err="1"/>
              <a:t>th</a:t>
            </a:r>
            <a:r>
              <a:rPr lang="en-US" altLang="ko-KR" sz="1200" dirty="0"/>
              <a:t> </a:t>
            </a:r>
            <a:r>
              <a:rPr lang="en-US" altLang="ko-KR" sz="1200" dirty="0" err="1"/>
              <a:t>rowspan</a:t>
            </a:r>
            <a:r>
              <a:rPr lang="en-US" altLang="ko-KR" sz="1200" dirty="0"/>
              <a:t>='2'&gt;</a:t>
            </a:r>
            <a:r>
              <a:rPr lang="ko-KR" altLang="en-US" sz="1200" dirty="0"/>
              <a:t>지역</a:t>
            </a:r>
            <a:r>
              <a:rPr lang="en-US" altLang="ko-KR" sz="1200" dirty="0"/>
              <a:t>&lt;/</a:t>
            </a:r>
            <a:r>
              <a:rPr lang="en-US" altLang="ko-KR" sz="1200" dirty="0" err="1"/>
              <a:t>th</a:t>
            </a:r>
            <a:r>
              <a:rPr lang="en-US" altLang="ko-KR" sz="1200" dirty="0"/>
              <a:t>&gt;&lt;</a:t>
            </a:r>
            <a:r>
              <a:rPr lang="en-US" altLang="ko-KR" sz="1200" dirty="0" err="1"/>
              <a:t>th</a:t>
            </a:r>
            <a:r>
              <a:rPr lang="en-US" altLang="ko-KR" sz="1200" dirty="0"/>
              <a:t> </a:t>
            </a:r>
            <a:r>
              <a:rPr lang="en-US" altLang="ko-KR" sz="1200" dirty="0" err="1"/>
              <a:t>colspan</a:t>
            </a:r>
            <a:r>
              <a:rPr lang="en-US" altLang="ko-KR" sz="1200" dirty="0"/>
              <a:t>='2'&gt;27</a:t>
            </a:r>
            <a:r>
              <a:rPr lang="ko-KR" altLang="en-US" sz="1200" dirty="0"/>
              <a:t>일</a:t>
            </a:r>
            <a:r>
              <a:rPr lang="en-US" altLang="ko-KR" sz="1200" dirty="0"/>
              <a:t>(</a:t>
            </a:r>
            <a:r>
              <a:rPr lang="ko-KR" altLang="en-US" sz="1200" dirty="0"/>
              <a:t>목</a:t>
            </a:r>
            <a:r>
              <a:rPr lang="en-US" altLang="ko-KR" sz="1200" dirty="0"/>
              <a:t>)&lt;/</a:t>
            </a:r>
            <a:r>
              <a:rPr lang="en-US" altLang="ko-KR" sz="1200" dirty="0" err="1"/>
              <a:t>th</a:t>
            </a:r>
            <a:r>
              <a:rPr lang="en-US" altLang="ko-KR" sz="1200" dirty="0"/>
              <a:t>&gt;&lt;</a:t>
            </a:r>
            <a:r>
              <a:rPr lang="en-US" altLang="ko-KR" sz="1200" dirty="0" err="1"/>
              <a:t>th</a:t>
            </a:r>
            <a:r>
              <a:rPr lang="en-US" altLang="ko-KR" sz="1200" dirty="0"/>
              <a:t> </a:t>
            </a:r>
            <a:r>
              <a:rPr lang="en-US" altLang="ko-KR" sz="1200" dirty="0" err="1"/>
              <a:t>colspan</a:t>
            </a:r>
            <a:r>
              <a:rPr lang="en-US" altLang="ko-KR" sz="1200" dirty="0"/>
              <a:t>='2'&gt;28</a:t>
            </a:r>
            <a:r>
              <a:rPr lang="ko-KR" altLang="en-US" sz="1200" dirty="0"/>
              <a:t>일</a:t>
            </a:r>
            <a:r>
              <a:rPr lang="en-US" altLang="ko-KR" sz="1200" dirty="0"/>
              <a:t>(</a:t>
            </a:r>
            <a:r>
              <a:rPr lang="ko-KR" altLang="en-US" sz="1200" dirty="0"/>
              <a:t>금</a:t>
            </a:r>
            <a:r>
              <a:rPr lang="en-US" altLang="ko-KR" sz="1200" dirty="0"/>
              <a:t>)&lt;/</a:t>
            </a:r>
            <a:r>
              <a:rPr lang="en-US" altLang="ko-KR" sz="1200" dirty="0" err="1"/>
              <a:t>th</a:t>
            </a:r>
            <a:r>
              <a:rPr lang="en-US" altLang="ko-KR" sz="1200" dirty="0"/>
              <a:t>&gt;&lt;</a:t>
            </a:r>
            <a:r>
              <a:rPr lang="en-US" altLang="ko-KR" sz="1200" dirty="0" err="1"/>
              <a:t>th</a:t>
            </a:r>
            <a:r>
              <a:rPr lang="en-US" altLang="ko-KR" sz="1200" dirty="0"/>
              <a:t> </a:t>
            </a:r>
            <a:r>
              <a:rPr lang="en-US" altLang="ko-KR" sz="1200" dirty="0" err="1"/>
              <a:t>colspan</a:t>
            </a:r>
            <a:r>
              <a:rPr lang="en-US" altLang="ko-KR" sz="1200" dirty="0"/>
              <a:t>='2'&gt;29</a:t>
            </a:r>
            <a:r>
              <a:rPr lang="ko-KR" altLang="en-US" sz="1200" dirty="0"/>
              <a:t>일</a:t>
            </a:r>
            <a:r>
              <a:rPr lang="en-US" altLang="ko-KR" sz="1200" dirty="0"/>
              <a:t>(</a:t>
            </a:r>
            <a:r>
              <a:rPr lang="ko-KR" altLang="en-US" sz="1200" dirty="0"/>
              <a:t>토</a:t>
            </a:r>
            <a:r>
              <a:rPr lang="en-US" altLang="ko-KR" sz="1200" dirty="0"/>
              <a:t>)&lt;/</a:t>
            </a:r>
            <a:r>
              <a:rPr lang="en-US" altLang="ko-KR" sz="1200" dirty="0" err="1"/>
              <a:t>th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	&lt;/</a:t>
            </a:r>
            <a:r>
              <a:rPr lang="en-US" altLang="ko-KR" sz="1200" dirty="0" err="1"/>
              <a:t>tr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	&lt;</a:t>
            </a:r>
            <a:r>
              <a:rPr lang="en-US" altLang="ko-KR" sz="1200" dirty="0" err="1"/>
              <a:t>tr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		&lt;td&gt;</a:t>
            </a:r>
            <a:r>
              <a:rPr lang="ko-KR" altLang="en-US" sz="1200" dirty="0"/>
              <a:t>오전</a:t>
            </a:r>
            <a:r>
              <a:rPr lang="en-US" altLang="ko-KR" sz="1200" dirty="0"/>
              <a:t>&lt;/td&gt;&lt;td&gt;</a:t>
            </a:r>
            <a:r>
              <a:rPr lang="ko-KR" altLang="en-US" sz="1200" dirty="0"/>
              <a:t>오후</a:t>
            </a:r>
            <a:r>
              <a:rPr lang="en-US" altLang="ko-KR" sz="1200" dirty="0"/>
              <a:t>&lt;/td&gt;&lt;td&gt;</a:t>
            </a:r>
            <a:r>
              <a:rPr lang="ko-KR" altLang="en-US" sz="1200" dirty="0"/>
              <a:t>오전</a:t>
            </a:r>
            <a:r>
              <a:rPr lang="en-US" altLang="ko-KR" sz="1200" dirty="0"/>
              <a:t>&lt;/td&gt;&lt;td&gt;</a:t>
            </a:r>
            <a:r>
              <a:rPr lang="ko-KR" altLang="en-US" sz="1200" dirty="0"/>
              <a:t>오후</a:t>
            </a:r>
            <a:r>
              <a:rPr lang="en-US" altLang="ko-KR" sz="1200" dirty="0"/>
              <a:t>&lt;/td&gt;&lt;td&gt;</a:t>
            </a:r>
            <a:r>
              <a:rPr lang="ko-KR" altLang="en-US" sz="1200" dirty="0"/>
              <a:t>오전</a:t>
            </a:r>
            <a:r>
              <a:rPr lang="en-US" altLang="ko-KR" sz="1200" dirty="0"/>
              <a:t>&lt;/td&gt;&lt;td&gt;</a:t>
            </a:r>
            <a:r>
              <a:rPr lang="ko-KR" altLang="en-US" sz="1200" dirty="0"/>
              <a:t>오후</a:t>
            </a:r>
            <a:r>
              <a:rPr lang="en-US" altLang="ko-KR" sz="1200" dirty="0"/>
              <a:t>&lt;/td&gt;</a:t>
            </a:r>
          </a:p>
          <a:p>
            <a:r>
              <a:rPr lang="en-US" altLang="ko-KR" sz="1200" dirty="0"/>
              <a:t>	&lt;/</a:t>
            </a:r>
            <a:r>
              <a:rPr lang="en-US" altLang="ko-KR" sz="1200" dirty="0" err="1"/>
              <a:t>tr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	&lt;</a:t>
            </a:r>
            <a:r>
              <a:rPr lang="en-US" altLang="ko-KR" sz="1200" dirty="0" err="1"/>
              <a:t>tr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		&lt;td&gt;</a:t>
            </a:r>
            <a:r>
              <a:rPr lang="ko-KR" altLang="en-US" sz="1200" dirty="0"/>
              <a:t>서울</a:t>
            </a:r>
            <a:r>
              <a:rPr lang="en-US" altLang="ko-KR" sz="1200" dirty="0"/>
              <a:t>&lt;</a:t>
            </a:r>
            <a:r>
              <a:rPr lang="en-US" altLang="ko-KR" sz="1200" dirty="0" err="1"/>
              <a:t>br</a:t>
            </a:r>
            <a:r>
              <a:rPr lang="en-US" altLang="ko-KR" sz="1200" dirty="0"/>
              <a:t>&gt;</a:t>
            </a:r>
            <a:r>
              <a:rPr lang="ko-KR" altLang="en-US" sz="1200" dirty="0"/>
              <a:t>경기도</a:t>
            </a:r>
            <a:r>
              <a:rPr lang="en-US" altLang="ko-KR" sz="1200" dirty="0"/>
              <a:t>&lt;/td&gt;</a:t>
            </a:r>
          </a:p>
          <a:p>
            <a:r>
              <a:rPr lang="en-US" altLang="ko-KR" sz="1200" dirty="0"/>
              <a:t>		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/shine.png'&gt;&lt;/td&gt;&lt;td&gt;&lt;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/shine.png'&gt;&lt;/td&gt;&lt;td&gt;&lt;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/shine.png'&gt;&lt;/td&gt;</a:t>
            </a:r>
          </a:p>
          <a:p>
            <a:r>
              <a:rPr lang="en-US" altLang="ko-KR" sz="1200" dirty="0"/>
              <a:t>		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/rain.png'&gt;&lt;/td&gt;&lt;td&gt;&lt;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/rain.png'&gt;&lt;/td&gt;&lt;td&gt;&lt;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/rain.png'&gt;&lt;/td&gt;</a:t>
            </a:r>
          </a:p>
          <a:p>
            <a:r>
              <a:rPr lang="en-US" altLang="ko-KR" sz="1200" dirty="0"/>
              <a:t>	&lt;/</a:t>
            </a:r>
            <a:r>
              <a:rPr lang="en-US" altLang="ko-KR" sz="1200" dirty="0" err="1"/>
              <a:t>tr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	&lt;</a:t>
            </a:r>
            <a:r>
              <a:rPr lang="en-US" altLang="ko-KR" sz="1200" dirty="0" err="1"/>
              <a:t>tr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		&lt;td&gt;</a:t>
            </a:r>
            <a:r>
              <a:rPr lang="ko-KR" altLang="en-US" sz="1200" dirty="0"/>
              <a:t>제주도</a:t>
            </a:r>
            <a:r>
              <a:rPr lang="en-US" altLang="ko-KR" sz="1200" dirty="0"/>
              <a:t>&lt;/td&gt;</a:t>
            </a:r>
          </a:p>
          <a:p>
            <a:r>
              <a:rPr lang="en-US" altLang="ko-KR" sz="1200" dirty="0"/>
              <a:t>		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/shine.png'&gt;&lt;/td&gt;&lt;td&gt;&lt;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/shine.png'&gt;&lt;/td&gt;&lt;td&gt;&lt;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/shine.png'&gt;&lt;/td&gt;</a:t>
            </a:r>
          </a:p>
          <a:p>
            <a:r>
              <a:rPr lang="en-US" altLang="ko-KR" sz="1200" dirty="0"/>
              <a:t>		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/rain.png'&gt;&lt;/td&gt;&lt;td&gt;&lt;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/rain.png'&gt;&lt;/td&gt;&lt;td&gt;&lt;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/rain.png'&gt;&lt;/td&gt;</a:t>
            </a:r>
          </a:p>
          <a:p>
            <a:r>
              <a:rPr lang="en-US" altLang="ko-KR" sz="1200" dirty="0"/>
              <a:t>	&lt;/</a:t>
            </a:r>
            <a:r>
              <a:rPr lang="en-US" altLang="ko-KR" sz="1200" dirty="0" err="1"/>
              <a:t>tr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&lt;/table&gt;</a:t>
            </a:r>
          </a:p>
          <a:p>
            <a:r>
              <a:rPr lang="en-US" altLang="ko-KR" sz="1200" dirty="0"/>
              <a:t>&lt;/body&gt;</a:t>
            </a:r>
          </a:p>
        </p:txBody>
      </p:sp>
    </p:spTree>
    <p:extLst>
      <p:ext uri="{BB962C8B-B14F-4D97-AF65-F5344CB8AC3E}">
        <p14:creationId xmlns:p14="http://schemas.microsoft.com/office/powerpoint/2010/main" val="281380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90172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2.</a:t>
            </a:r>
            <a:r>
              <a:rPr lang="ko-KR" altLang="en-US" sz="2800" dirty="0" smtClean="0"/>
              <a:t>테이블 태그 실습 </a:t>
            </a:r>
            <a:r>
              <a:rPr lang="en-US" altLang="ko-KR" sz="2800" dirty="0" smtClean="0"/>
              <a:t>: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테이블 태그를 활용하여 아래 표를 만들어 보세요</a:t>
            </a:r>
            <a:endParaRPr lang="en-US" altLang="ko-KR" sz="2000" dirty="0" smtClean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620" y="2350947"/>
            <a:ext cx="5258534" cy="243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93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23775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/>
              <a:t>3</a:t>
            </a:r>
            <a:r>
              <a:rPr lang="en-US" altLang="ko-KR" sz="2800" dirty="0" smtClean="0"/>
              <a:t>.</a:t>
            </a:r>
            <a:r>
              <a:rPr lang="ko-KR" altLang="en-US" sz="2800" dirty="0" smtClean="0"/>
              <a:t>폼 양식이란</a:t>
            </a:r>
            <a:endParaRPr lang="en-US" altLang="ko-KR" sz="2800" dirty="0" smtClean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94" y="2104986"/>
            <a:ext cx="9221487" cy="427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38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66399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/>
              <a:t>3</a:t>
            </a:r>
            <a:r>
              <a:rPr lang="en-US" altLang="ko-KR" sz="2800" dirty="0" smtClean="0"/>
              <a:t>.</a:t>
            </a:r>
            <a:r>
              <a:rPr lang="ko-KR" altLang="en-US" sz="2800" dirty="0" smtClean="0"/>
              <a:t>폼 양식에 사용되는 </a:t>
            </a:r>
            <a:r>
              <a:rPr lang="en-US" altLang="ko-KR" sz="2800" dirty="0" smtClean="0"/>
              <a:t>HTML </a:t>
            </a:r>
            <a:r>
              <a:rPr lang="ko-KR" altLang="en-US" sz="2800" dirty="0" smtClean="0"/>
              <a:t>태그 및 속성</a:t>
            </a:r>
            <a:endParaRPr lang="en-US" altLang="ko-KR" sz="2800" dirty="0" smtClean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100147"/>
              </p:ext>
            </p:extLst>
          </p:nvPr>
        </p:nvGraphicFramePr>
        <p:xfrm>
          <a:off x="1076036" y="2357274"/>
          <a:ext cx="8128000" cy="369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6154166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502072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이 </a:t>
                      </a:r>
                      <a:r>
                        <a:rPr lang="ko-KR" altLang="en-US" dirty="0" err="1" smtClean="0"/>
                        <a:t>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사용태그</a:t>
                      </a:r>
                      <a:r>
                        <a:rPr lang="ko-KR" altLang="en-US" dirty="0" smtClean="0"/>
                        <a:t> 및 속성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77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텍스트 </a:t>
                      </a:r>
                      <a:r>
                        <a:rPr lang="ko-KR" altLang="en-US" dirty="0" err="1" smtClean="0"/>
                        <a:t>입력창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&lt;input type=‘text’&gt;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525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비밀번호 </a:t>
                      </a:r>
                      <a:r>
                        <a:rPr lang="ko-KR" altLang="en-US" dirty="0" err="1" smtClean="0"/>
                        <a:t>입력창</a:t>
                      </a:r>
                      <a:endParaRPr lang="en-US" altLang="ko-K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&lt;input type=‘password’&gt;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848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라디오 버튼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&lt;input type=‘radio’&gt;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656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체크 박스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&lt;input type=‘checkbox’&gt;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679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파일 선택 창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&lt;input type=‘file’&gt;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293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선택박스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&lt;select&gt; </a:t>
                      </a:r>
                      <a:r>
                        <a:rPr lang="ko-KR" altLang="en-US" dirty="0" smtClean="0"/>
                        <a:t>태그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05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다중입력</a:t>
                      </a:r>
                      <a:r>
                        <a:rPr lang="ko-KR" altLang="en-US" dirty="0" smtClean="0"/>
                        <a:t> 창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&lt;</a:t>
                      </a:r>
                      <a:r>
                        <a:rPr lang="en-US" altLang="ko-KR" dirty="0" err="1" smtClean="0"/>
                        <a:t>textarea</a:t>
                      </a:r>
                      <a:r>
                        <a:rPr lang="en-US" altLang="ko-KR" dirty="0" smtClean="0"/>
                        <a:t>&gt;</a:t>
                      </a:r>
                      <a:r>
                        <a:rPr lang="en-US" altLang="ko-KR" baseline="0" dirty="0" smtClean="0"/>
                        <a:t> </a:t>
                      </a:r>
                      <a:r>
                        <a:rPr lang="ko-KR" altLang="en-US" baseline="0" dirty="0" smtClean="0"/>
                        <a:t>태그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574276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버튼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&lt;button&gt;</a:t>
                      </a:r>
                      <a:r>
                        <a:rPr lang="en-US" altLang="ko-KR" baseline="0" dirty="0" smtClean="0"/>
                        <a:t> </a:t>
                      </a:r>
                      <a:r>
                        <a:rPr lang="ko-KR" altLang="en-US" baseline="0" dirty="0" smtClean="0"/>
                        <a:t>태그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828761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전송버튼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&lt;input type=‘submit’&gt;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976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44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59073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4.</a:t>
            </a:r>
            <a:r>
              <a:rPr lang="ko-KR" altLang="en-US" sz="2800" dirty="0" smtClean="0"/>
              <a:t>텍스트와 비밀번호 입력 창 만들기</a:t>
            </a:r>
            <a:endParaRPr lang="en-US" altLang="ko-KR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955964" y="2568633"/>
            <a:ext cx="4011034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charset='utf-8'&gt;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&lt;form&gt;</a:t>
            </a:r>
          </a:p>
          <a:p>
            <a:r>
              <a:rPr lang="ko-KR" altLang="en-US" dirty="0"/>
              <a:t>아 이 디 </a:t>
            </a:r>
            <a:r>
              <a:rPr lang="en-US" altLang="ko-KR" dirty="0"/>
              <a:t>: &lt;input type='text'&gt;&lt;</a:t>
            </a:r>
            <a:r>
              <a:rPr lang="en-US" altLang="ko-KR" dirty="0" err="1"/>
              <a:t>br</a:t>
            </a:r>
            <a:r>
              <a:rPr lang="en-US" altLang="ko-KR" dirty="0"/>
              <a:t>&gt;</a:t>
            </a:r>
          </a:p>
          <a:p>
            <a:r>
              <a:rPr lang="ko-KR" altLang="en-US" dirty="0"/>
              <a:t>비밀번호 </a:t>
            </a:r>
            <a:r>
              <a:rPr lang="en-US" altLang="ko-KR" dirty="0"/>
              <a:t>: &lt;input type='password'&gt;</a:t>
            </a:r>
          </a:p>
          <a:p>
            <a:r>
              <a:rPr lang="en-US" altLang="ko-KR" dirty="0"/>
              <a:t>&lt;/form&gt;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828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55483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5.</a:t>
            </a:r>
            <a:r>
              <a:rPr lang="ko-KR" altLang="en-US" sz="2800" dirty="0" smtClean="0"/>
              <a:t>라디오 버튼과 체크 박스 만들기</a:t>
            </a:r>
            <a:endParaRPr lang="en-US" altLang="ko-KR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955964" y="2568633"/>
            <a:ext cx="11016157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charset='utf-8'&gt;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&lt;form&gt;</a:t>
            </a:r>
          </a:p>
          <a:p>
            <a:r>
              <a:rPr lang="ko-KR" altLang="en-US" dirty="0"/>
              <a:t>정보공개 </a:t>
            </a:r>
            <a:r>
              <a:rPr lang="en-US" altLang="ko-KR" dirty="0"/>
              <a:t>: &lt;input type='radio' checked&gt; </a:t>
            </a:r>
            <a:r>
              <a:rPr lang="ko-KR" altLang="en-US" dirty="0"/>
              <a:t>공개 </a:t>
            </a:r>
            <a:r>
              <a:rPr lang="en-US" altLang="ko-KR" dirty="0"/>
              <a:t>&lt;input type='radio'&gt; </a:t>
            </a:r>
            <a:r>
              <a:rPr lang="ko-KR" altLang="en-US" dirty="0"/>
              <a:t>비공개 </a:t>
            </a:r>
            <a:r>
              <a:rPr lang="en-US" altLang="ko-KR" dirty="0"/>
              <a:t>&lt;</a:t>
            </a:r>
            <a:r>
              <a:rPr lang="en-US" altLang="ko-KR" dirty="0" err="1"/>
              <a:t>br</a:t>
            </a:r>
            <a:r>
              <a:rPr lang="en-US" altLang="ko-KR" dirty="0"/>
              <a:t>&gt;</a:t>
            </a:r>
          </a:p>
          <a:p>
            <a:r>
              <a:rPr lang="ko-KR" altLang="en-US" dirty="0"/>
              <a:t>취</a:t>
            </a:r>
            <a:r>
              <a:rPr lang="en-US" altLang="ko-KR" dirty="0"/>
              <a:t>&amp;</a:t>
            </a:r>
            <a:r>
              <a:rPr lang="en-US" altLang="ko-KR" dirty="0" err="1"/>
              <a:t>nbsp</a:t>
            </a:r>
            <a:r>
              <a:rPr lang="en-US" altLang="ko-KR" dirty="0"/>
              <a:t>; &amp;</a:t>
            </a:r>
            <a:r>
              <a:rPr lang="en-US" altLang="ko-KR" dirty="0" err="1"/>
              <a:t>nbsp</a:t>
            </a:r>
            <a:r>
              <a:rPr lang="en-US" altLang="ko-KR" dirty="0"/>
              <a:t>;&amp;</a:t>
            </a:r>
            <a:r>
              <a:rPr lang="en-US" altLang="ko-KR" dirty="0" err="1"/>
              <a:t>nbsp</a:t>
            </a:r>
            <a:r>
              <a:rPr lang="en-US" altLang="ko-KR" dirty="0"/>
              <a:t>;&amp;</a:t>
            </a:r>
            <a:r>
              <a:rPr lang="en-US" altLang="ko-KR" dirty="0" err="1"/>
              <a:t>nbsp</a:t>
            </a:r>
            <a:r>
              <a:rPr lang="en-US" altLang="ko-KR" dirty="0"/>
              <a:t>;&amp;</a:t>
            </a:r>
            <a:r>
              <a:rPr lang="en-US" altLang="ko-KR" dirty="0" err="1"/>
              <a:t>nbsp</a:t>
            </a:r>
            <a:r>
              <a:rPr lang="en-US" altLang="ko-KR" dirty="0"/>
              <a:t>;</a:t>
            </a:r>
            <a:r>
              <a:rPr lang="ko-KR" altLang="en-US" dirty="0"/>
              <a:t>미 </a:t>
            </a:r>
            <a:r>
              <a:rPr lang="en-US" altLang="ko-KR" dirty="0"/>
              <a:t>: &lt;input type='checkbox'&gt; </a:t>
            </a:r>
            <a:r>
              <a:rPr lang="ko-KR" altLang="en-US" dirty="0"/>
              <a:t>탁구 </a:t>
            </a:r>
            <a:r>
              <a:rPr lang="en-US" altLang="ko-KR" dirty="0"/>
              <a:t>&lt;input type='checkbox'&gt; </a:t>
            </a:r>
          </a:p>
          <a:p>
            <a:r>
              <a:rPr lang="ko-KR" altLang="en-US" dirty="0"/>
              <a:t>배드민턴 </a:t>
            </a:r>
            <a:r>
              <a:rPr lang="en-US" altLang="ko-KR" dirty="0"/>
              <a:t>&lt;input type='checkbox' checked&gt; </a:t>
            </a:r>
            <a:r>
              <a:rPr lang="ko-KR" altLang="en-US" dirty="0"/>
              <a:t>음악감상 </a:t>
            </a:r>
            <a:r>
              <a:rPr lang="en-US" altLang="ko-KR" dirty="0"/>
              <a:t>&lt;input type='checkbox' checked&gt; </a:t>
            </a:r>
            <a:r>
              <a:rPr lang="ko-KR" altLang="en-US" dirty="0"/>
              <a:t>악기연주</a:t>
            </a:r>
          </a:p>
          <a:p>
            <a:r>
              <a:rPr lang="en-US" altLang="ko-KR" dirty="0"/>
              <a:t>&lt;/form&gt;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1512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36535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/>
              <a:t>6</a:t>
            </a:r>
            <a:r>
              <a:rPr lang="en-US" altLang="ko-KR" sz="2800" dirty="0" smtClean="0"/>
              <a:t>.</a:t>
            </a:r>
            <a:r>
              <a:rPr lang="ko-KR" altLang="en-US" sz="2800" dirty="0" smtClean="0"/>
              <a:t>파일 선택 창 만들기</a:t>
            </a:r>
            <a:endParaRPr lang="en-US" altLang="ko-KR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955964" y="2568633"/>
            <a:ext cx="3326552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charset='utf-8'&gt;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&lt;form&gt;</a:t>
            </a:r>
          </a:p>
          <a:p>
            <a:r>
              <a:rPr lang="ko-KR" altLang="en-US" dirty="0"/>
              <a:t>파일 첨부 </a:t>
            </a:r>
            <a:r>
              <a:rPr lang="en-US" altLang="ko-KR" dirty="0"/>
              <a:t>: &lt;input type='file'&gt;</a:t>
            </a:r>
          </a:p>
          <a:p>
            <a:r>
              <a:rPr lang="en-US" altLang="ko-KR" dirty="0"/>
              <a:t>&lt;/form&gt;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8621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34547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7.</a:t>
            </a:r>
            <a:r>
              <a:rPr lang="ko-KR" altLang="en-US" sz="2800" dirty="0" err="1" smtClean="0"/>
              <a:t>다중입력창</a:t>
            </a:r>
            <a:r>
              <a:rPr lang="ko-KR" altLang="en-US" sz="2800" dirty="0" smtClean="0"/>
              <a:t> 만들기</a:t>
            </a:r>
            <a:endParaRPr lang="en-US" altLang="ko-KR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964277" y="2119745"/>
            <a:ext cx="366959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&lt;!DOCTYPE html&gt;</a:t>
            </a:r>
          </a:p>
          <a:p>
            <a:r>
              <a:rPr lang="en-US" altLang="ko-KR" sz="1400" dirty="0"/>
              <a:t>&lt;html&gt;</a:t>
            </a:r>
          </a:p>
          <a:p>
            <a:r>
              <a:rPr lang="en-US" altLang="ko-KR" sz="1400" dirty="0"/>
              <a:t>&lt;head&gt;</a:t>
            </a:r>
          </a:p>
          <a:p>
            <a:r>
              <a:rPr lang="en-US" altLang="ko-KR" sz="1400" dirty="0"/>
              <a:t>&lt;meta charset='utf-8'&gt;</a:t>
            </a:r>
          </a:p>
          <a:p>
            <a:r>
              <a:rPr lang="en-US" altLang="ko-KR" sz="1400" dirty="0"/>
              <a:t>&lt;/head&gt;</a:t>
            </a:r>
          </a:p>
          <a:p>
            <a:r>
              <a:rPr lang="en-US" altLang="ko-KR" sz="1400" dirty="0"/>
              <a:t>&lt;body&gt;</a:t>
            </a:r>
          </a:p>
          <a:p>
            <a:r>
              <a:rPr lang="en-US" altLang="ko-KR" sz="1400" dirty="0"/>
              <a:t>&lt;form&gt;</a:t>
            </a:r>
          </a:p>
          <a:p>
            <a:r>
              <a:rPr lang="ko-KR" altLang="en-US" sz="1400" dirty="0"/>
              <a:t>인사말 남기기</a:t>
            </a:r>
            <a:r>
              <a:rPr lang="en-US" altLang="ko-KR" sz="1400" dirty="0"/>
              <a:t>&lt;</a:t>
            </a:r>
            <a:r>
              <a:rPr lang="en-US" altLang="ko-KR" sz="1400" dirty="0" err="1"/>
              <a:t>br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&lt;</a:t>
            </a:r>
            <a:r>
              <a:rPr lang="en-US" altLang="ko-KR" sz="1400" dirty="0" err="1"/>
              <a:t>textarea</a:t>
            </a:r>
            <a:r>
              <a:rPr lang="en-US" altLang="ko-KR" sz="1400" dirty="0"/>
              <a:t> rows='5' cols='60'&gt;&lt;/</a:t>
            </a:r>
            <a:r>
              <a:rPr lang="en-US" altLang="ko-KR" sz="1400" dirty="0" err="1"/>
              <a:t>textarea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&lt;/form&gt;</a:t>
            </a:r>
          </a:p>
          <a:p>
            <a:r>
              <a:rPr lang="en-US" altLang="ko-KR" sz="1400" dirty="0"/>
              <a:t>&lt;/body&gt;</a:t>
            </a:r>
          </a:p>
          <a:p>
            <a:r>
              <a:rPr lang="en-US" altLang="ko-KR" sz="1400" dirty="0"/>
              <a:t>&lt;/html&gt;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22115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34547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/>
              <a:t>8</a:t>
            </a:r>
            <a:r>
              <a:rPr lang="en-US" altLang="ko-KR" sz="2800" dirty="0" smtClean="0"/>
              <a:t>.</a:t>
            </a:r>
            <a:r>
              <a:rPr lang="ko-KR" altLang="en-US" sz="2800" dirty="0" err="1" smtClean="0"/>
              <a:t>다중입력창</a:t>
            </a:r>
            <a:r>
              <a:rPr lang="ko-KR" altLang="en-US" sz="2800" dirty="0" smtClean="0"/>
              <a:t> 만들기</a:t>
            </a:r>
            <a:endParaRPr lang="en-US" altLang="ko-KR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964277" y="2119745"/>
            <a:ext cx="366959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&lt;!DOCTYPE html&gt;</a:t>
            </a:r>
          </a:p>
          <a:p>
            <a:r>
              <a:rPr lang="en-US" altLang="ko-KR" sz="1400" dirty="0"/>
              <a:t>&lt;html&gt;</a:t>
            </a:r>
          </a:p>
          <a:p>
            <a:r>
              <a:rPr lang="en-US" altLang="ko-KR" sz="1400" dirty="0"/>
              <a:t>&lt;head&gt;</a:t>
            </a:r>
          </a:p>
          <a:p>
            <a:r>
              <a:rPr lang="en-US" altLang="ko-KR" sz="1400" dirty="0"/>
              <a:t>&lt;meta charset='utf-8'&gt;</a:t>
            </a:r>
          </a:p>
          <a:p>
            <a:r>
              <a:rPr lang="en-US" altLang="ko-KR" sz="1400" dirty="0"/>
              <a:t>&lt;/head&gt;</a:t>
            </a:r>
          </a:p>
          <a:p>
            <a:r>
              <a:rPr lang="en-US" altLang="ko-KR" sz="1400" dirty="0"/>
              <a:t>&lt;body&gt;</a:t>
            </a:r>
          </a:p>
          <a:p>
            <a:r>
              <a:rPr lang="en-US" altLang="ko-KR" sz="1400" dirty="0"/>
              <a:t>&lt;form&gt;</a:t>
            </a:r>
          </a:p>
          <a:p>
            <a:r>
              <a:rPr lang="ko-KR" altLang="en-US" sz="1400" dirty="0"/>
              <a:t>인사말 남기기</a:t>
            </a:r>
            <a:r>
              <a:rPr lang="en-US" altLang="ko-KR" sz="1400" dirty="0"/>
              <a:t>&lt;</a:t>
            </a:r>
            <a:r>
              <a:rPr lang="en-US" altLang="ko-KR" sz="1400" dirty="0" err="1"/>
              <a:t>br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&lt;</a:t>
            </a:r>
            <a:r>
              <a:rPr lang="en-US" altLang="ko-KR" sz="1400" dirty="0" err="1"/>
              <a:t>textarea</a:t>
            </a:r>
            <a:r>
              <a:rPr lang="en-US" altLang="ko-KR" sz="1400" dirty="0"/>
              <a:t> rows='5' cols='60'&gt;&lt;/</a:t>
            </a:r>
            <a:r>
              <a:rPr lang="en-US" altLang="ko-KR" sz="1400" dirty="0" err="1"/>
              <a:t>textarea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&lt;/form&gt;</a:t>
            </a:r>
          </a:p>
          <a:p>
            <a:r>
              <a:rPr lang="en-US" altLang="ko-KR" sz="1400" dirty="0"/>
              <a:t>&lt;/body&gt;</a:t>
            </a:r>
          </a:p>
          <a:p>
            <a:r>
              <a:rPr lang="en-US" altLang="ko-KR" sz="1400" dirty="0"/>
              <a:t>&lt;/html&gt;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83232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23775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9.</a:t>
            </a:r>
            <a:r>
              <a:rPr lang="ko-KR" altLang="en-US" sz="2800" dirty="0" smtClean="0"/>
              <a:t>버튼 만들기</a:t>
            </a:r>
            <a:endParaRPr lang="en-US" altLang="ko-KR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964277" y="2119745"/>
            <a:ext cx="3419526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&lt;!DOCTYPE html&gt;</a:t>
            </a:r>
          </a:p>
          <a:p>
            <a:r>
              <a:rPr lang="en-US" altLang="ko-KR" sz="1400" dirty="0"/>
              <a:t>&lt;html&gt;</a:t>
            </a:r>
          </a:p>
          <a:p>
            <a:r>
              <a:rPr lang="en-US" altLang="ko-KR" sz="1400" dirty="0"/>
              <a:t>&lt;head&gt;</a:t>
            </a:r>
          </a:p>
          <a:p>
            <a:r>
              <a:rPr lang="en-US" altLang="ko-KR" sz="1400" dirty="0"/>
              <a:t>&lt;meta charset='utf-8'&gt;</a:t>
            </a:r>
          </a:p>
          <a:p>
            <a:r>
              <a:rPr lang="en-US" altLang="ko-KR" sz="1400" dirty="0"/>
              <a:t>&lt;/head&gt;</a:t>
            </a:r>
          </a:p>
          <a:p>
            <a:r>
              <a:rPr lang="en-US" altLang="ko-KR" sz="1400" dirty="0"/>
              <a:t>&lt;body&gt;</a:t>
            </a:r>
          </a:p>
          <a:p>
            <a:r>
              <a:rPr lang="en-US" altLang="ko-KR" sz="1400" dirty="0"/>
              <a:t>&lt;form&gt;</a:t>
            </a:r>
          </a:p>
          <a:p>
            <a:r>
              <a:rPr lang="en-US" altLang="ko-KR" sz="1400" dirty="0"/>
              <a:t>&lt;button type='button'&gt;</a:t>
            </a:r>
            <a:r>
              <a:rPr lang="ko-KR" altLang="en-US" sz="1400" dirty="0"/>
              <a:t>확인</a:t>
            </a:r>
            <a:r>
              <a:rPr lang="en-US" altLang="ko-KR" sz="1400" dirty="0"/>
              <a:t>&lt;/button&gt;</a:t>
            </a:r>
          </a:p>
          <a:p>
            <a:r>
              <a:rPr lang="en-US" altLang="ko-KR" sz="1400" dirty="0"/>
              <a:t>&lt;/form&gt;</a:t>
            </a:r>
          </a:p>
          <a:p>
            <a:r>
              <a:rPr lang="en-US" altLang="ko-KR" sz="1400" dirty="0"/>
              <a:t>&lt;/body&gt;</a:t>
            </a:r>
          </a:p>
          <a:p>
            <a:r>
              <a:rPr lang="en-US" altLang="ko-KR" sz="1400" dirty="0"/>
              <a:t>&lt;/html&gt;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028500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85202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/>
              <a:t>실습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다음 그림과 같은 </a:t>
            </a:r>
            <a:r>
              <a:rPr lang="ko-KR" altLang="en-US" sz="2800" dirty="0" err="1" smtClean="0"/>
              <a:t>입력폼</a:t>
            </a:r>
            <a:r>
              <a:rPr lang="ko-KR" altLang="en-US" sz="2800" dirty="0" smtClean="0"/>
              <a:t> 양식을 만들어보세요</a:t>
            </a:r>
            <a:endParaRPr lang="en-US" altLang="ko-KR" sz="28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949" y="1983389"/>
            <a:ext cx="4182059" cy="462027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938" y="2993180"/>
            <a:ext cx="4753638" cy="361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6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슬라이스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7408</TotalTime>
  <Words>1336</Words>
  <Application>Microsoft Office PowerPoint</Application>
  <PresentationFormat>와이드스크린</PresentationFormat>
  <Paragraphs>305</Paragraphs>
  <Slides>33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38" baseType="lpstr">
      <vt:lpstr>HY중고딕</vt:lpstr>
      <vt:lpstr>Century Gothic</vt:lpstr>
      <vt:lpstr>Wingdings</vt:lpstr>
      <vt:lpstr>Wingdings 3</vt:lpstr>
      <vt:lpstr>슬라이스</vt:lpstr>
      <vt:lpstr>Git, github</vt:lpstr>
      <vt:lpstr>1장. Git</vt:lpstr>
      <vt:lpstr>1장. Git</vt:lpstr>
      <vt:lpstr>2장. Git 설치하기</vt:lpstr>
      <vt:lpstr>3장. Github 사용법</vt:lpstr>
      <vt:lpstr>3장. Github 사용법</vt:lpstr>
      <vt:lpstr>3장. Github 사용법</vt:lpstr>
      <vt:lpstr>3장. Github 사용법</vt:lpstr>
      <vt:lpstr>3장. Github 사용법</vt:lpstr>
      <vt:lpstr>1장. Git</vt:lpstr>
      <vt:lpstr>1장. HTML 기본기 다지기</vt:lpstr>
      <vt:lpstr>2장. 글자관련 태그를 익혀보자</vt:lpstr>
      <vt:lpstr>2장. 글자관련 태그를 익혀보자</vt:lpstr>
      <vt:lpstr>3장. 멀티미디어와 링크에 대해 알아보자</vt:lpstr>
      <vt:lpstr>3장. 멀티미디어와 링크에 대해 알아보자</vt:lpstr>
      <vt:lpstr>3장. 멀티미디어와 링크에 대해 알아보자</vt:lpstr>
      <vt:lpstr>3장. 멀티미디어와 링크에 대해 알아보자</vt:lpstr>
      <vt:lpstr>3장. 멀티미디어와 링크에 대해 알아보자</vt:lpstr>
      <vt:lpstr>3장. 멀티미디어와 링크에 대해 알아보자</vt:lpstr>
      <vt:lpstr>3장. 멀티미디어와 링크에 대해 알아보자</vt:lpstr>
      <vt:lpstr>3장. 멀티미디어와 링크에 대해 알아보자</vt:lpstr>
      <vt:lpstr>4장. 테이블과 폼양식을 만들어보자</vt:lpstr>
      <vt:lpstr>4장. 테이블과 폼양식을 만들어보자</vt:lpstr>
      <vt:lpstr>4장. 테이블과 폼양식을 만들어보자</vt:lpstr>
      <vt:lpstr>4장. 테이블과 폼양식을 만들어보자</vt:lpstr>
      <vt:lpstr>4장. 테이블과 폼양식을 만들어보자</vt:lpstr>
      <vt:lpstr>4장. 테이블과 폼양식을 만들어보자</vt:lpstr>
      <vt:lpstr>4장. 테이블과 폼양식을 만들어보자</vt:lpstr>
      <vt:lpstr>4장. 테이블과 폼양식을 만들어보자</vt:lpstr>
      <vt:lpstr>4장. 테이블과 폼양식을 만들어보자</vt:lpstr>
      <vt:lpstr>4장. 테이블과 폼양식을 만들어보자</vt:lpstr>
      <vt:lpstr>4장. 테이블과 폼양식을 만들어보자</vt:lpstr>
      <vt:lpstr>4장. 테이블과 폼양식을 만들어보자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Server 설치</dc:title>
  <dc:creator>with</dc:creator>
  <cp:lastModifiedBy>sphong</cp:lastModifiedBy>
  <cp:revision>44</cp:revision>
  <dcterms:created xsi:type="dcterms:W3CDTF">2024-03-13T12:03:53Z</dcterms:created>
  <dcterms:modified xsi:type="dcterms:W3CDTF">2025-04-17T10:08:44Z</dcterms:modified>
</cp:coreProperties>
</file>