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9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10" r:id="rId13"/>
    <p:sldId id="311" r:id="rId14"/>
    <p:sldId id="309" r:id="rId15"/>
    <p:sldId id="312" r:id="rId16"/>
    <p:sldId id="313" r:id="rId17"/>
    <p:sldId id="314" r:id="rId18"/>
    <p:sldId id="315" r:id="rId19"/>
    <p:sldId id="316" r:id="rId20"/>
    <p:sldId id="317" r:id="rId21"/>
    <p:sldId id="318" r:id="rId22"/>
    <p:sldId id="319" r:id="rId23"/>
    <p:sldId id="320" r:id="rId24"/>
    <p:sldId id="321" r:id="rId25"/>
    <p:sldId id="32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8" d="100"/>
          <a:sy n="68" d="100"/>
        </p:scale>
        <p:origin x="58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HTML </a:t>
            </a:r>
            <a:r>
              <a:rPr lang="ko-KR" altLang="en-US" dirty="0" smtClean="0"/>
              <a:t>기본기 다지기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21328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HTML</a:t>
            </a:r>
            <a:r>
              <a:rPr lang="ko-KR" altLang="en-US" sz="2800" dirty="0" smtClean="0"/>
              <a:t>과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웹브라우저</a:t>
            </a:r>
            <a:r>
              <a:rPr lang="ko-KR" altLang="en-US" sz="2800" dirty="0" smtClean="0"/>
              <a:t>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실습준비하기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문서 구조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smtClean="0"/>
              <a:t>맛보기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HTML</a:t>
            </a:r>
            <a:r>
              <a:rPr lang="ko-KR" altLang="en-US" dirty="0" smtClean="0"/>
              <a:t> 기본기 다지기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6161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CSS </a:t>
            </a:r>
            <a:r>
              <a:rPr lang="ko-KR" altLang="en-US" dirty="0" smtClean="0"/>
              <a:t>맛보기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&lt;title&gt;HTML </a:t>
            </a:r>
            <a:r>
              <a:rPr lang="ko-KR" altLang="en-US" dirty="0"/>
              <a:t>기본 구조</a:t>
            </a:r>
            <a:r>
              <a:rPr lang="en-US" altLang="ko-KR" dirty="0"/>
              <a:t>&lt;/title&gt;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body { </a:t>
            </a:r>
          </a:p>
          <a:p>
            <a:r>
              <a:rPr lang="en-US" altLang="ko-KR" dirty="0"/>
              <a:t>	font-size: 20px; </a:t>
            </a:r>
          </a:p>
          <a:p>
            <a:r>
              <a:rPr lang="en-US" altLang="ko-KR" dirty="0"/>
              <a:t>    color: red</a:t>
            </a:r>
            <a:r>
              <a:rPr lang="en-US" altLang="ko-KR" dirty="0" smtClean="0"/>
              <a:t>;  </a:t>
            </a:r>
          </a:p>
          <a:p>
            <a:r>
              <a:rPr lang="en-US" altLang="ko-KR" dirty="0"/>
              <a:t>// font-style : italic;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&lt;/style&gt;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	</a:t>
            </a:r>
            <a:r>
              <a:rPr lang="ko-KR" altLang="en-US" dirty="0"/>
              <a:t>안녕하세요</a:t>
            </a:r>
            <a:r>
              <a:rPr lang="en-US" altLang="ko-KR" dirty="0"/>
              <a:t>. </a:t>
            </a:r>
            <a:r>
              <a:rPr lang="ko-KR" altLang="en-US" dirty="0"/>
              <a:t>반갑습니다</a:t>
            </a:r>
            <a:r>
              <a:rPr lang="en-US" altLang="ko-KR" dirty="0"/>
              <a:t>~~~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124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59452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글제목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단락나누기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글자 두껍게 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줄바꿈과</a:t>
            </a:r>
            <a:r>
              <a:rPr lang="ko-KR" altLang="en-US" sz="2800" dirty="0" smtClean="0"/>
              <a:t> 공백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목록 만들기 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문서에</a:t>
            </a:r>
            <a:r>
              <a:rPr lang="en-US" altLang="ko-KR" sz="2800" dirty="0" smtClean="0"/>
              <a:t> </a:t>
            </a:r>
            <a:r>
              <a:rPr lang="ko-KR" altLang="en-US" sz="2800" dirty="0" err="1" smtClean="0"/>
              <a:t>설명글</a:t>
            </a:r>
            <a:r>
              <a:rPr lang="ko-KR" altLang="en-US" sz="2800" dirty="0" smtClean="0"/>
              <a:t> 달기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9358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글자관련</a:t>
            </a:r>
            <a:r>
              <a:rPr lang="ko-KR" altLang="en-US" dirty="0" smtClean="0"/>
              <a:t> 태그를 익혀보자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97567" y="1754908"/>
            <a:ext cx="34579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TIP1. HTML </a:t>
            </a:r>
            <a:r>
              <a:rPr lang="ko-KR" altLang="en-US" sz="2800" dirty="0" smtClean="0"/>
              <a:t>특수문자</a:t>
            </a:r>
            <a:endParaRPr lang="en-US" altLang="ko-KR" sz="2800" dirty="0" smtClean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7180" y="2824642"/>
            <a:ext cx="6763694" cy="248637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97567" y="5595918"/>
            <a:ext cx="41008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TIP2. </a:t>
            </a:r>
            <a:r>
              <a:rPr lang="ko-KR" altLang="en-US" sz="2800" dirty="0" smtClean="0"/>
              <a:t>문자표를 통한 입력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28261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68666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5731056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&lt;</a:t>
            </a:r>
            <a:r>
              <a:rPr lang="en-US" altLang="ko-KR" sz="2800" dirty="0" err="1" smtClean="0"/>
              <a:t>img</a:t>
            </a:r>
            <a:r>
              <a:rPr lang="en-US" altLang="ko-KR" sz="2800" dirty="0" smtClean="0"/>
              <a:t>&gt; </a:t>
            </a:r>
            <a:r>
              <a:rPr lang="ko-KR" altLang="en-US" sz="2800" dirty="0" smtClean="0"/>
              <a:t>태그의 속성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- &lt;audio&gt;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- &lt;video&gt;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링크걸기</a:t>
            </a:r>
            <a:r>
              <a:rPr lang="ko-KR" altLang="en-US" sz="2800" dirty="0" smtClean="0"/>
              <a:t> </a:t>
            </a:r>
            <a:r>
              <a:rPr lang="en-US" altLang="ko-KR" sz="2800" dirty="0" smtClean="0"/>
              <a:t>- &lt;a&gt; </a:t>
            </a:r>
            <a:r>
              <a:rPr lang="ko-KR" altLang="en-US" sz="2800" dirty="0" smtClean="0"/>
              <a:t>태그</a:t>
            </a:r>
            <a:endParaRPr lang="en-US" altLang="ko-KR" sz="2800" dirty="0" smtClean="0"/>
          </a:p>
        </p:txBody>
      </p:sp>
    </p:spTree>
    <p:extLst>
      <p:ext uri="{BB962C8B-B14F-4D97-AF65-F5344CB8AC3E}">
        <p14:creationId xmlns:p14="http://schemas.microsoft.com/office/powerpoint/2010/main" val="1328127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3143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smtClean="0"/>
              <a:t>이미지 삽입하기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3049233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/>
              <a:t>크라운 피시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/fish.jpg</a:t>
            </a:r>
            <a:r>
              <a:rPr lang="en-US" altLang="ko-KR" dirty="0" smtClean="0"/>
              <a:t>'&gt;</a:t>
            </a:r>
            <a:endParaRPr lang="en-US" altLang="ko-KR" dirty="0"/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4726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* </a:t>
            </a:r>
            <a:r>
              <a:rPr lang="ko-KR" altLang="en-US" dirty="0" smtClean="0"/>
              <a:t>이미지 파일 </a:t>
            </a:r>
            <a:r>
              <a:rPr lang="ko-KR" altLang="en-US" dirty="0" err="1" smtClean="0"/>
              <a:t>포멧</a:t>
            </a:r>
            <a:r>
              <a:rPr lang="ko-KR" altLang="en-US" dirty="0" smtClean="0"/>
              <a:t> </a:t>
            </a:r>
            <a:r>
              <a:rPr lang="en-US" altLang="ko-KR" dirty="0" smtClean="0"/>
              <a:t>: JPG, GIF, PNG, SVG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699215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48141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2.&lt;IMG&gt; </a:t>
            </a:r>
            <a:r>
              <a:rPr lang="ko-KR" altLang="en-US" sz="2800" dirty="0" smtClean="0"/>
              <a:t>태그 속성 알아보기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585288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 err="1"/>
              <a:t>게코</a:t>
            </a:r>
            <a:r>
              <a:rPr lang="ko-KR" altLang="en-US" dirty="0"/>
              <a:t> 도마뱀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width='200' height='200'&gt;</a:t>
            </a:r>
          </a:p>
          <a:p>
            <a:r>
              <a:rPr lang="en-US" altLang="ko-KR" dirty="0"/>
              <a:t>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='./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width='150'&gt;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4020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</a:t>
            </a:r>
            <a:r>
              <a:rPr lang="en-US" altLang="ko-KR" dirty="0" err="1" smtClean="0"/>
              <a:t>img</a:t>
            </a:r>
            <a:r>
              <a:rPr lang="en-US" altLang="ko-KR" dirty="0" smtClean="0"/>
              <a:t>&gt; </a:t>
            </a:r>
            <a:r>
              <a:rPr lang="ko-KR" altLang="en-US" dirty="0" smtClean="0"/>
              <a:t>태그 </a:t>
            </a:r>
            <a:r>
              <a:rPr lang="ko-KR" altLang="en-US" dirty="0" err="1" smtClean="0"/>
              <a:t>솏성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width, height</a:t>
            </a:r>
          </a:p>
        </p:txBody>
      </p:sp>
    </p:spTree>
    <p:extLst>
      <p:ext uri="{BB962C8B-B14F-4D97-AF65-F5344CB8AC3E}">
        <p14:creationId xmlns:p14="http://schemas.microsoft.com/office/powerpoint/2010/main" val="147964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8714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3.</a:t>
            </a: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오디오파일 </a:t>
            </a:r>
            <a:r>
              <a:rPr lang="ko-KR" altLang="en-US" sz="2800" dirty="0" err="1" smtClean="0"/>
              <a:t>포멧</a:t>
            </a:r>
            <a:r>
              <a:rPr lang="en-US" altLang="ko-KR" sz="2800" dirty="0" smtClean="0"/>
              <a:t>(mp3,wav,ogg)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63963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charset="utf-8"&gt;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&lt;audio </a:t>
            </a:r>
            <a:r>
              <a:rPr lang="en-US" altLang="ko-KR" dirty="0" err="1"/>
              <a:t>src</a:t>
            </a:r>
            <a:r>
              <a:rPr lang="en-US" altLang="ko-KR" dirty="0"/>
              <a:t>='bass.mp3' controls </a:t>
            </a:r>
            <a:r>
              <a:rPr lang="en-US" altLang="ko-KR" dirty="0" err="1"/>
              <a:t>autoplay</a:t>
            </a:r>
            <a:r>
              <a:rPr lang="en-US" altLang="ko-KR" dirty="0"/>
              <a:t> loop&gt;&lt;/audio&gt;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브라우저별로 지원하는 음악파일 </a:t>
            </a:r>
            <a:r>
              <a:rPr lang="ko-KR" altLang="en-US" dirty="0" err="1" smtClean="0"/>
              <a:t>포멧이</a:t>
            </a:r>
            <a:r>
              <a:rPr lang="ko-KR" altLang="en-US" dirty="0" smtClean="0"/>
              <a:t> 다름 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&lt;audio&gt;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</a:t>
            </a:r>
          </a:p>
        </p:txBody>
      </p:sp>
    </p:spTree>
    <p:extLst>
      <p:ext uri="{BB962C8B-B14F-4D97-AF65-F5344CB8AC3E}">
        <p14:creationId xmlns:p14="http://schemas.microsoft.com/office/powerpoint/2010/main" val="1578369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87142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3.</a:t>
            </a:r>
            <a:r>
              <a:rPr lang="ko-KR" altLang="en-US" sz="2800" dirty="0" smtClean="0"/>
              <a:t>오디오 삽입하기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오디오파일 </a:t>
            </a:r>
            <a:r>
              <a:rPr lang="ko-KR" altLang="en-US" sz="2800" dirty="0" err="1" smtClean="0"/>
              <a:t>포멧</a:t>
            </a:r>
            <a:r>
              <a:rPr lang="en-US" altLang="ko-KR" sz="2800" dirty="0" smtClean="0"/>
              <a:t>(mp3,wav,ogg)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639630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charset="utf-8"&gt;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&lt;audio </a:t>
            </a:r>
            <a:r>
              <a:rPr lang="en-US" altLang="ko-KR" dirty="0" err="1"/>
              <a:t>src</a:t>
            </a:r>
            <a:r>
              <a:rPr lang="en-US" altLang="ko-KR" dirty="0"/>
              <a:t>='bass.mp3' controls </a:t>
            </a:r>
            <a:r>
              <a:rPr lang="en-US" altLang="ko-KR" dirty="0" err="1"/>
              <a:t>autoplay</a:t>
            </a:r>
            <a:r>
              <a:rPr lang="en-US" altLang="ko-KR" dirty="0"/>
              <a:t> loop&gt;&lt;/audio&gt;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327759" y="6162805"/>
            <a:ext cx="55451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주의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브라우저별로 지원하는 음악파일 </a:t>
            </a:r>
            <a:r>
              <a:rPr lang="ko-KR" altLang="en-US" dirty="0" err="1" smtClean="0"/>
              <a:t>포멧이</a:t>
            </a:r>
            <a:r>
              <a:rPr lang="ko-KR" altLang="en-US" dirty="0" smtClean="0"/>
              <a:t> 다름 </a:t>
            </a:r>
            <a:endParaRPr lang="en-US" altLang="ko-KR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5445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&lt;audio&gt;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</a:t>
            </a:r>
          </a:p>
        </p:txBody>
      </p:sp>
    </p:spTree>
    <p:extLst>
      <p:ext uri="{BB962C8B-B14F-4D97-AF65-F5344CB8AC3E}">
        <p14:creationId xmlns:p14="http://schemas.microsoft.com/office/powerpoint/2010/main" val="222102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1071318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4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비디오 삽입하기 </a:t>
            </a:r>
            <a:r>
              <a:rPr lang="en-US" altLang="ko-KR" sz="2800" dirty="0" smtClean="0"/>
              <a:t>: &lt;video&gt; </a:t>
            </a:r>
            <a:r>
              <a:rPr lang="ko-KR" altLang="en-US" sz="2800" dirty="0" smtClean="0"/>
              <a:t>태그는 </a:t>
            </a:r>
            <a:r>
              <a:rPr lang="en-US" altLang="ko-KR" sz="2800" dirty="0" smtClean="0"/>
              <a:t>HTML5</a:t>
            </a:r>
            <a:r>
              <a:rPr lang="ko-KR" altLang="en-US" sz="2800" dirty="0" smtClean="0"/>
              <a:t>에 새로 추가된 태그임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7199407" cy="28623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&lt;video width='320' height='240' </a:t>
            </a:r>
            <a:r>
              <a:rPr lang="en-US" altLang="ko-KR" dirty="0" err="1"/>
              <a:t>autoplay</a:t>
            </a:r>
            <a:r>
              <a:rPr lang="en-US" altLang="ko-KR" dirty="0"/>
              <a:t> controls loop&gt;</a:t>
            </a:r>
          </a:p>
          <a:p>
            <a:r>
              <a:rPr lang="en-US" altLang="ko-KR" dirty="0"/>
              <a:t>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='sample-video1.mp4' type='video/mp4'&gt; </a:t>
            </a:r>
          </a:p>
          <a:p>
            <a:r>
              <a:rPr lang="en-US" altLang="ko-KR" dirty="0"/>
              <a:t>&lt;!--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</a:t>
            </a:r>
            <a:r>
              <a:rPr lang="en-US" altLang="ko-KR" dirty="0" err="1"/>
              <a:t>video.webm</a:t>
            </a:r>
            <a:r>
              <a:rPr lang="en-US" altLang="ko-KR" dirty="0"/>
              <a:t>' type='video/</a:t>
            </a:r>
            <a:r>
              <a:rPr lang="en-US" altLang="ko-KR" dirty="0" err="1"/>
              <a:t>webm</a:t>
            </a:r>
            <a:r>
              <a:rPr lang="en-US" altLang="ko-KR" dirty="0"/>
              <a:t>'&gt; --&gt;</a:t>
            </a:r>
          </a:p>
          <a:p>
            <a:r>
              <a:rPr lang="en-US" altLang="ko-KR" dirty="0"/>
              <a:t>&lt;!--	&lt;source </a:t>
            </a:r>
            <a:r>
              <a:rPr lang="en-US" altLang="ko-KR" dirty="0" err="1"/>
              <a:t>src</a:t>
            </a:r>
            <a:r>
              <a:rPr lang="en-US" altLang="ko-KR" dirty="0"/>
              <a:t>='sample-video.ogg' type='video/</a:t>
            </a:r>
            <a:r>
              <a:rPr lang="en-US" altLang="ko-KR" dirty="0" err="1"/>
              <a:t>ogg</a:t>
            </a:r>
            <a:r>
              <a:rPr lang="en-US" altLang="ko-KR" dirty="0"/>
              <a:t>'&gt; --&gt;</a:t>
            </a:r>
          </a:p>
          <a:p>
            <a:r>
              <a:rPr lang="en-US" altLang="ko-KR" dirty="0"/>
              <a:t>&lt;/video&gt;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27758" y="5563643"/>
            <a:ext cx="70134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&lt;video&gt; </a:t>
            </a:r>
            <a:r>
              <a:rPr lang="ko-KR" altLang="en-US" dirty="0" smtClean="0"/>
              <a:t>태그 속성 </a:t>
            </a:r>
            <a:r>
              <a:rPr lang="en-US" altLang="ko-KR" dirty="0" smtClean="0"/>
              <a:t>: </a:t>
            </a:r>
            <a:r>
              <a:rPr lang="en-US" altLang="ko-KR" dirty="0" err="1" smtClean="0"/>
              <a:t>src</a:t>
            </a:r>
            <a:r>
              <a:rPr lang="en-US" altLang="ko-KR" dirty="0" smtClean="0"/>
              <a:t>, controls, </a:t>
            </a:r>
            <a:r>
              <a:rPr lang="en-US" altLang="ko-KR" dirty="0" err="1" smtClean="0"/>
              <a:t>autoplay</a:t>
            </a:r>
            <a:r>
              <a:rPr lang="en-US" altLang="ko-KR" dirty="0" smtClean="0"/>
              <a:t>, loop, width, height</a:t>
            </a:r>
          </a:p>
        </p:txBody>
      </p:sp>
    </p:spTree>
    <p:extLst>
      <p:ext uri="{BB962C8B-B14F-4D97-AF65-F5344CB8AC3E}">
        <p14:creationId xmlns:p14="http://schemas.microsoft.com/office/powerpoint/2010/main" val="3687943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멀티미디어와 링크에 대해 알아보자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493298"/>
            <a:ext cx="191911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5.</a:t>
            </a:r>
            <a:r>
              <a:rPr lang="ko-KR" altLang="en-US" sz="2800" dirty="0" err="1" smtClean="0"/>
              <a:t>링크걸기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40077" y="2442575"/>
            <a:ext cx="7290778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</a:t>
            </a:r>
            <a:r>
              <a:rPr lang="en-US" altLang="ko-KR" dirty="0" smtClean="0"/>
              <a:t>&gt;&lt;</a:t>
            </a:r>
            <a:r>
              <a:rPr lang="en-US" altLang="ko-KR" dirty="0"/>
              <a:t>meta charset='utf-8</a:t>
            </a:r>
            <a:r>
              <a:rPr lang="en-US" altLang="ko-KR" dirty="0" smtClean="0"/>
              <a:t>'&gt;&lt;/</a:t>
            </a:r>
            <a:r>
              <a:rPr lang="en-US" altLang="ko-KR" dirty="0"/>
              <a:t>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&lt;h2&gt;</a:t>
            </a:r>
            <a:r>
              <a:rPr lang="ko-KR" altLang="en-US" dirty="0"/>
              <a:t>글자에 링크 걸기</a:t>
            </a:r>
            <a:r>
              <a:rPr lang="en-US" altLang="ko-KR" dirty="0"/>
              <a:t>&lt;/h2&gt;</a:t>
            </a:r>
          </a:p>
          <a:p>
            <a:r>
              <a:rPr lang="en-US" altLang="ko-KR" dirty="0"/>
              <a:t>&lt;h3&gt;&lt;a </a:t>
            </a:r>
            <a:r>
              <a:rPr lang="en-US" altLang="ko-KR" dirty="0" err="1"/>
              <a:t>href</a:t>
            </a:r>
            <a:r>
              <a:rPr lang="en-US" altLang="ko-KR" dirty="0"/>
              <a:t>='page1.html'&gt;</a:t>
            </a:r>
            <a:r>
              <a:rPr lang="ko-KR" altLang="en-US" dirty="0" err="1"/>
              <a:t>게코</a:t>
            </a:r>
            <a:r>
              <a:rPr lang="ko-KR" altLang="en-US" dirty="0"/>
              <a:t> 도마뱀</a:t>
            </a:r>
            <a:r>
              <a:rPr lang="en-US" altLang="ko-KR" dirty="0"/>
              <a:t>&lt;/a&gt;&lt;/h3&gt;</a:t>
            </a:r>
          </a:p>
          <a:p>
            <a:r>
              <a:rPr lang="en-US" altLang="ko-KR" dirty="0"/>
              <a:t>&lt;h3&gt;&lt;a </a:t>
            </a:r>
            <a:r>
              <a:rPr lang="en-US" altLang="ko-KR" dirty="0" err="1"/>
              <a:t>href</a:t>
            </a:r>
            <a:r>
              <a:rPr lang="en-US" altLang="ko-KR" dirty="0"/>
              <a:t>='page2.html'&gt;</a:t>
            </a:r>
            <a:r>
              <a:rPr lang="ko-KR" altLang="en-US" dirty="0"/>
              <a:t>크라운 피시</a:t>
            </a:r>
            <a:r>
              <a:rPr lang="en-US" altLang="ko-KR" dirty="0"/>
              <a:t>&lt;/a&gt;&lt;/h3&gt;</a:t>
            </a:r>
          </a:p>
          <a:p>
            <a:endParaRPr lang="en-US" altLang="ko-KR" dirty="0"/>
          </a:p>
          <a:p>
            <a:r>
              <a:rPr lang="en-US" altLang="ko-KR" dirty="0"/>
              <a:t>&lt;h2&gt;</a:t>
            </a:r>
            <a:r>
              <a:rPr lang="ko-KR" altLang="en-US" dirty="0"/>
              <a:t>이미지에 링크 걸기</a:t>
            </a:r>
            <a:r>
              <a:rPr lang="en-US" altLang="ko-KR" dirty="0"/>
              <a:t>&lt;/h2&gt;</a:t>
            </a:r>
          </a:p>
          <a:p>
            <a:r>
              <a:rPr lang="en-US" altLang="ko-KR" dirty="0"/>
              <a:t>&lt;a </a:t>
            </a:r>
            <a:r>
              <a:rPr lang="en-US" altLang="ko-KR" dirty="0" err="1"/>
              <a:t>href</a:t>
            </a:r>
            <a:r>
              <a:rPr lang="en-US" altLang="ko-KR" dirty="0"/>
              <a:t>='page1.html'&gt;&lt;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</a:t>
            </a:r>
            <a:r>
              <a:rPr lang="en-US" altLang="ko-KR" dirty="0" err="1"/>
              <a:t>img</a:t>
            </a:r>
            <a:r>
              <a:rPr lang="en-US" altLang="ko-KR" dirty="0"/>
              <a:t>/lizard.jpg' width='100'&gt;&lt;/a&gt;</a:t>
            </a:r>
          </a:p>
          <a:p>
            <a:r>
              <a:rPr lang="en-US" altLang="ko-KR" dirty="0"/>
              <a:t>&lt;a </a:t>
            </a:r>
            <a:r>
              <a:rPr lang="en-US" altLang="ko-KR" dirty="0" err="1"/>
              <a:t>href</a:t>
            </a:r>
            <a:r>
              <a:rPr lang="en-US" altLang="ko-KR" dirty="0"/>
              <a:t>='page2.html'&gt;&lt;</a:t>
            </a:r>
            <a:r>
              <a:rPr lang="en-US" altLang="ko-KR" dirty="0" err="1"/>
              <a:t>img</a:t>
            </a:r>
            <a:r>
              <a:rPr lang="en-US" altLang="ko-KR" dirty="0"/>
              <a:t> </a:t>
            </a:r>
            <a:r>
              <a:rPr lang="en-US" altLang="ko-KR" dirty="0" err="1"/>
              <a:t>src</a:t>
            </a:r>
            <a:r>
              <a:rPr lang="en-US" altLang="ko-KR" dirty="0"/>
              <a:t>='</a:t>
            </a:r>
            <a:r>
              <a:rPr lang="en-US" altLang="ko-KR" dirty="0" err="1"/>
              <a:t>img</a:t>
            </a:r>
            <a:r>
              <a:rPr lang="en-US" altLang="ko-KR" dirty="0"/>
              <a:t>/fish.jpg' width='100'&gt;&lt;/a&gt;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052185" y="6192619"/>
            <a:ext cx="6813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&lt;A&gt; </a:t>
            </a:r>
            <a:r>
              <a:rPr lang="ko-KR" altLang="en-US" dirty="0" smtClean="0"/>
              <a:t>태그  </a:t>
            </a:r>
            <a:r>
              <a:rPr lang="en-US" altLang="ko-KR" dirty="0" smtClean="0"/>
              <a:t>target</a:t>
            </a:r>
            <a:r>
              <a:rPr lang="ko-KR" altLang="en-US" dirty="0" smtClean="0"/>
              <a:t> 속성</a:t>
            </a:r>
            <a:r>
              <a:rPr lang="en-US" altLang="ko-KR" dirty="0" smtClean="0"/>
              <a:t>: _blank, _</a:t>
            </a:r>
            <a:r>
              <a:rPr lang="en-US" altLang="ko-KR" dirty="0" err="1" smtClean="0"/>
              <a:t>parent,_self</a:t>
            </a:r>
            <a:r>
              <a:rPr lang="en-US" altLang="ko-KR" dirty="0" smtClean="0"/>
              <a:t>, _top, </a:t>
            </a:r>
            <a:r>
              <a:rPr lang="ko-KR" altLang="en-US" dirty="0" err="1" smtClean="0"/>
              <a:t>프레임이름</a:t>
            </a:r>
            <a:endParaRPr lang="en-US" altLang="ko-KR" dirty="0" smtClean="0"/>
          </a:p>
        </p:txBody>
      </p:sp>
    </p:spTree>
    <p:extLst>
      <p:ext uri="{BB962C8B-B14F-4D97-AF65-F5344CB8AC3E}">
        <p14:creationId xmlns:p14="http://schemas.microsoft.com/office/powerpoint/2010/main" val="1196674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99633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1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테이블삽입하기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66520" y="1754908"/>
            <a:ext cx="6954148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 smtClean="0"/>
              <a:t>&lt;!DOCTYPE html&gt;</a:t>
            </a:r>
          </a:p>
          <a:p>
            <a:r>
              <a:rPr lang="en-US" altLang="ko-KR" sz="1200" dirty="0" smtClean="0"/>
              <a:t>&lt;html&gt;&lt;head&gt;</a:t>
            </a:r>
          </a:p>
          <a:p>
            <a:r>
              <a:rPr lang="en-US" altLang="ko-KR" sz="1200" dirty="0" smtClean="0"/>
              <a:t>&lt;meta charset='utf-8'&gt;</a:t>
            </a:r>
          </a:p>
          <a:p>
            <a:r>
              <a:rPr lang="en-US" altLang="ko-KR" sz="1200" dirty="0" smtClean="0"/>
              <a:t>&lt;style&gt;table, 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, 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, td {</a:t>
            </a:r>
          </a:p>
          <a:p>
            <a:r>
              <a:rPr lang="en-US" altLang="ko-KR" sz="1200" dirty="0" smtClean="0"/>
              <a:t>	border: solid 1px black;</a:t>
            </a:r>
          </a:p>
          <a:p>
            <a:r>
              <a:rPr lang="en-US" altLang="ko-KR" sz="1200" dirty="0" smtClean="0"/>
              <a:t>	border-collapse: collapse;</a:t>
            </a:r>
          </a:p>
          <a:p>
            <a:r>
              <a:rPr lang="en-US" altLang="ko-KR" sz="1200" dirty="0" smtClean="0"/>
              <a:t>	padding: 10px;</a:t>
            </a:r>
          </a:p>
          <a:p>
            <a:r>
              <a:rPr lang="en-US" altLang="ko-KR" sz="1200" dirty="0" smtClean="0"/>
              <a:t>}</a:t>
            </a:r>
          </a:p>
          <a:p>
            <a:r>
              <a:rPr lang="en-US" altLang="ko-KR" sz="1200" dirty="0" smtClean="0"/>
              <a:t>&lt;/style&gt;&lt;/head&gt;</a:t>
            </a:r>
          </a:p>
          <a:p>
            <a:r>
              <a:rPr lang="en-US" altLang="ko-KR" sz="1200" dirty="0" smtClean="0"/>
              <a:t>&lt;body&gt;</a:t>
            </a:r>
          </a:p>
          <a:p>
            <a:r>
              <a:rPr lang="en-US" altLang="ko-KR" sz="1200" dirty="0" smtClean="0"/>
              <a:t>&lt;h3&gt;KTX </a:t>
            </a:r>
            <a:r>
              <a:rPr lang="ko-KR" altLang="en-US" sz="1200" dirty="0" smtClean="0"/>
              <a:t>열차 시간표</a:t>
            </a:r>
            <a:r>
              <a:rPr lang="en-US" altLang="ko-KR" sz="1200" dirty="0" smtClean="0"/>
              <a:t>&lt;/h3&gt;</a:t>
            </a:r>
          </a:p>
          <a:p>
            <a:r>
              <a:rPr lang="en-US" altLang="ko-KR" sz="1200" dirty="0" smtClean="0"/>
              <a:t>&lt;table&gt;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출발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도착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객실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 &lt;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  <a:r>
              <a:rPr lang="ko-KR" altLang="en-US" sz="1200" dirty="0" smtClean="0"/>
              <a:t>요금</a:t>
            </a:r>
            <a:r>
              <a:rPr lang="en-US" altLang="ko-KR" sz="1200" dirty="0" smtClean="0"/>
              <a:t>&lt;/</a:t>
            </a:r>
            <a:r>
              <a:rPr lang="en-US" altLang="ko-KR" sz="1200" dirty="0" err="1" smtClean="0"/>
              <a:t>th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(17:25)&lt;/td&gt;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(20:07)&lt;/td&gt; &lt;td&gt;</a:t>
            </a:r>
            <a:r>
              <a:rPr lang="ko-KR" altLang="en-US" sz="1200" dirty="0" err="1" smtClean="0"/>
              <a:t>일반실</a:t>
            </a:r>
            <a:r>
              <a:rPr lang="en-US" altLang="ko-KR" sz="1200" dirty="0" smtClean="0"/>
              <a:t>&lt;/td&gt; &lt;td&gt;50,800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(18:00)&lt;/td&gt;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(20:35)&lt;/td&gt; &lt;td&gt;</a:t>
            </a:r>
            <a:r>
              <a:rPr lang="ko-KR" altLang="en-US" sz="1200" dirty="0" smtClean="0"/>
              <a:t>특실</a:t>
            </a:r>
            <a:r>
              <a:rPr lang="en-US" altLang="ko-KR" sz="1200" dirty="0" smtClean="0"/>
              <a:t>&lt;/td&gt; &lt;td&gt;83,700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&lt;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		&lt;td&gt;</a:t>
            </a:r>
            <a:r>
              <a:rPr lang="ko-KR" altLang="en-US" sz="1200" dirty="0" smtClean="0"/>
              <a:t>서울</a:t>
            </a:r>
            <a:r>
              <a:rPr lang="en-US" altLang="ko-KR" sz="1200" dirty="0" smtClean="0"/>
              <a:t>(18:15)&lt;/td&gt; &lt;td&gt;</a:t>
            </a:r>
            <a:r>
              <a:rPr lang="ko-KR" altLang="en-US" sz="1200" dirty="0" smtClean="0"/>
              <a:t>부산</a:t>
            </a:r>
            <a:r>
              <a:rPr lang="en-US" altLang="ko-KR" sz="1200" dirty="0" smtClean="0"/>
              <a:t>(20:50)&lt;/td&gt; &lt;td&gt;</a:t>
            </a:r>
            <a:r>
              <a:rPr lang="ko-KR" altLang="en-US" sz="1200" dirty="0" err="1" smtClean="0"/>
              <a:t>일반실</a:t>
            </a:r>
            <a:r>
              <a:rPr lang="en-US" altLang="ko-KR" sz="1200" dirty="0" smtClean="0"/>
              <a:t>&lt;/td&gt; &lt;td&gt;50,800</a:t>
            </a:r>
            <a:r>
              <a:rPr lang="ko-KR" altLang="en-US" sz="1200" dirty="0" smtClean="0"/>
              <a:t>원</a:t>
            </a:r>
            <a:r>
              <a:rPr lang="en-US" altLang="ko-KR" sz="1200" dirty="0" smtClean="0"/>
              <a:t>&lt;/td&gt;</a:t>
            </a:r>
          </a:p>
          <a:p>
            <a:r>
              <a:rPr lang="en-US" altLang="ko-KR" sz="1200" dirty="0" smtClean="0"/>
              <a:t>	&lt;/</a:t>
            </a:r>
            <a:r>
              <a:rPr lang="en-US" altLang="ko-KR" sz="1200" dirty="0" err="1" smtClean="0"/>
              <a:t>tr</a:t>
            </a:r>
            <a:r>
              <a:rPr lang="en-US" altLang="ko-KR" sz="1200" dirty="0" smtClean="0"/>
              <a:t>&gt;</a:t>
            </a:r>
          </a:p>
          <a:p>
            <a:r>
              <a:rPr lang="en-US" altLang="ko-KR" sz="1200" dirty="0" smtClean="0"/>
              <a:t>&lt;/table&gt;&lt;/body&gt;&lt;/html&gt;</a:t>
            </a:r>
            <a:endParaRPr lang="en-US" altLang="ko-KR" sz="1200" dirty="0"/>
          </a:p>
        </p:txBody>
      </p:sp>
    </p:spTree>
    <p:extLst>
      <p:ext uri="{BB962C8B-B14F-4D97-AF65-F5344CB8AC3E}">
        <p14:creationId xmlns:p14="http://schemas.microsoft.com/office/powerpoint/2010/main" val="3178554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437171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</a:t>
            </a:r>
            <a:r>
              <a:rPr lang="ko-KR" altLang="en-US" sz="2800" dirty="0" smtClean="0"/>
              <a:t>테이블의 행과 열 합치기</a:t>
            </a:r>
            <a:endParaRPr lang="en-US" altLang="ko-KR" sz="28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266520" y="1754908"/>
            <a:ext cx="9674443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/>
              <a:t>일기예보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&lt;table&gt;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rowspan</a:t>
            </a:r>
            <a:r>
              <a:rPr lang="en-US" altLang="ko-KR" sz="1200" dirty="0"/>
              <a:t>='2'&gt;</a:t>
            </a:r>
            <a:r>
              <a:rPr lang="ko-KR" altLang="en-US" sz="1200" dirty="0"/>
              <a:t>지역</a:t>
            </a:r>
            <a:r>
              <a:rPr lang="en-US" altLang="ko-KR" sz="1200" dirty="0"/>
              <a:t>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='2'&gt;27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목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='2'&gt;28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금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&gt;&lt;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 </a:t>
            </a:r>
            <a:r>
              <a:rPr lang="en-US" altLang="ko-KR" sz="1200" dirty="0" err="1"/>
              <a:t>colspan</a:t>
            </a:r>
            <a:r>
              <a:rPr lang="en-US" altLang="ko-KR" sz="1200" dirty="0"/>
              <a:t>='2'&gt;29</a:t>
            </a:r>
            <a:r>
              <a:rPr lang="ko-KR" altLang="en-US" sz="1200" dirty="0"/>
              <a:t>일</a:t>
            </a:r>
            <a:r>
              <a:rPr lang="en-US" altLang="ko-KR" sz="1200" dirty="0"/>
              <a:t>(</a:t>
            </a:r>
            <a:r>
              <a:rPr lang="ko-KR" altLang="en-US" sz="1200" dirty="0"/>
              <a:t>토</a:t>
            </a:r>
            <a:r>
              <a:rPr lang="en-US" altLang="ko-KR" sz="1200" dirty="0"/>
              <a:t>)&lt;/</a:t>
            </a:r>
            <a:r>
              <a:rPr lang="en-US" altLang="ko-KR" sz="1200" dirty="0" err="1"/>
              <a:t>th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오전</a:t>
            </a:r>
            <a:r>
              <a:rPr lang="en-US" altLang="ko-KR" sz="1200" dirty="0"/>
              <a:t>&lt;/td&gt;&lt;td&gt;</a:t>
            </a:r>
            <a:r>
              <a:rPr lang="ko-KR" altLang="en-US" sz="1200" dirty="0"/>
              <a:t>오후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서울</a:t>
            </a:r>
            <a:r>
              <a:rPr lang="en-US" altLang="ko-KR" sz="1200" dirty="0"/>
              <a:t>&lt;</a:t>
            </a:r>
            <a:r>
              <a:rPr lang="en-US" altLang="ko-KR" sz="1200" dirty="0" err="1"/>
              <a:t>br</a:t>
            </a:r>
            <a:r>
              <a:rPr lang="en-US" altLang="ko-KR" sz="1200" dirty="0"/>
              <a:t>&gt;</a:t>
            </a:r>
            <a:r>
              <a:rPr lang="ko-KR" altLang="en-US" sz="1200" dirty="0"/>
              <a:t>경기도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	&lt;td&gt;</a:t>
            </a:r>
            <a:r>
              <a:rPr lang="ko-KR" altLang="en-US" sz="1200" dirty="0"/>
              <a:t>제주도</a:t>
            </a:r>
            <a:r>
              <a:rPr lang="en-US" altLang="ko-KR" sz="1200" dirty="0"/>
              <a:t>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/shine.png'&gt;&lt;/td&gt;</a:t>
            </a:r>
          </a:p>
          <a:p>
            <a:r>
              <a:rPr lang="en-US" altLang="ko-KR" sz="1200" dirty="0"/>
              <a:t>		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/rain.png'&gt;&lt;/td&gt;&lt;td&gt;&lt;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 </a:t>
            </a:r>
            <a:r>
              <a:rPr lang="en-US" altLang="ko-KR" sz="1200" dirty="0" err="1"/>
              <a:t>src</a:t>
            </a:r>
            <a:r>
              <a:rPr lang="en-US" altLang="ko-KR" sz="1200" dirty="0"/>
              <a:t>='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/rain.png'&gt;&lt;/td&gt;</a:t>
            </a:r>
          </a:p>
          <a:p>
            <a:r>
              <a:rPr lang="en-US" altLang="ko-KR" sz="1200" dirty="0"/>
              <a:t>	&lt;/</a:t>
            </a:r>
            <a:r>
              <a:rPr lang="en-US" altLang="ko-KR" sz="1200" dirty="0" err="1"/>
              <a:t>tr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&lt;/table&gt;</a:t>
            </a:r>
          </a:p>
          <a:p>
            <a:r>
              <a:rPr lang="en-US" altLang="ko-KR" sz="1200" dirty="0"/>
              <a:t>&lt;/body&gt;</a:t>
            </a:r>
          </a:p>
        </p:txBody>
      </p:sp>
    </p:spTree>
    <p:extLst>
      <p:ext uri="{BB962C8B-B14F-4D97-AF65-F5344CB8AC3E}">
        <p14:creationId xmlns:p14="http://schemas.microsoft.com/office/powerpoint/2010/main" val="2813803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901721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2.</a:t>
            </a:r>
            <a:r>
              <a:rPr lang="ko-KR" altLang="en-US" sz="2800" dirty="0" smtClean="0"/>
              <a:t>테이블 태그 실습 </a:t>
            </a:r>
            <a:r>
              <a:rPr lang="en-US" altLang="ko-KR" sz="2800" dirty="0" smtClean="0"/>
              <a:t>:</a:t>
            </a:r>
            <a:r>
              <a:rPr lang="en-US" altLang="ko-KR" sz="2000" dirty="0" smtClean="0"/>
              <a:t> </a:t>
            </a:r>
            <a:r>
              <a:rPr lang="ko-KR" altLang="en-US" sz="2000" dirty="0" smtClean="0"/>
              <a:t>테이블 태그를 활용하여 아래 표를 만들어 보세요</a:t>
            </a:r>
            <a:endParaRPr lang="en-US" altLang="ko-KR" sz="2000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9620" y="2350947"/>
            <a:ext cx="5258534" cy="243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931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377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폼 양식이란</a:t>
            </a:r>
            <a:endParaRPr lang="en-US" altLang="ko-KR" sz="2800" dirty="0" smtClean="0"/>
          </a:p>
        </p:txBody>
      </p:sp>
      <p:pic>
        <p:nvPicPr>
          <p:cNvPr id="5" name="그림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2994" y="2104986"/>
            <a:ext cx="9221487" cy="4277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386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663995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3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폼 양식에 사용되는 </a:t>
            </a:r>
            <a:r>
              <a:rPr lang="en-US" altLang="ko-KR" sz="2800" dirty="0" smtClean="0"/>
              <a:t>HTML </a:t>
            </a:r>
            <a:r>
              <a:rPr lang="ko-KR" altLang="en-US" sz="2800" dirty="0" smtClean="0"/>
              <a:t>태그 및 속성</a:t>
            </a:r>
            <a:endParaRPr lang="en-US" altLang="ko-KR" sz="2800" dirty="0" smtClean="0"/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47100147"/>
              </p:ext>
            </p:extLst>
          </p:nvPr>
        </p:nvGraphicFramePr>
        <p:xfrm>
          <a:off x="1076036" y="2357274"/>
          <a:ext cx="8128000" cy="369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6154166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502072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이 </a:t>
                      </a:r>
                      <a:r>
                        <a:rPr lang="ko-KR" altLang="en-US" dirty="0" err="1" smtClean="0"/>
                        <a:t>름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사용태그</a:t>
                      </a:r>
                      <a:r>
                        <a:rPr lang="ko-KR" altLang="en-US" dirty="0" smtClean="0"/>
                        <a:t> 및 속성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64771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텍스트 </a:t>
                      </a:r>
                      <a:r>
                        <a:rPr lang="ko-KR" altLang="en-US" dirty="0" err="1" smtClean="0"/>
                        <a:t>입력창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type=‘text’&gt;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52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비밀번호 </a:t>
                      </a:r>
                      <a:r>
                        <a:rPr lang="ko-KR" altLang="en-US" dirty="0" err="1" smtClean="0"/>
                        <a:t>입력창</a:t>
                      </a:r>
                      <a:endParaRPr lang="en-US" altLang="ko-KR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type=‘password’&gt;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848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라디오 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type=‘radio’&gt;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6568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체크 박스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type=‘checkbox’&gt;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679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파일 선택 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type=‘file’&gt;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29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선택박스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&lt;select&gt; </a:t>
                      </a:r>
                      <a:r>
                        <a:rPr lang="ko-KR" altLang="en-US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0052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다중입력</a:t>
                      </a:r>
                      <a:r>
                        <a:rPr lang="ko-KR" altLang="en-US" dirty="0" smtClean="0"/>
                        <a:t> 창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</a:t>
                      </a:r>
                      <a:r>
                        <a:rPr lang="en-US" altLang="ko-KR" dirty="0" err="1" smtClean="0"/>
                        <a:t>textarea</a:t>
                      </a:r>
                      <a:r>
                        <a:rPr lang="en-US" altLang="ko-KR" dirty="0" smtClean="0"/>
                        <a:t>&gt;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57427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smtClean="0"/>
                        <a:t>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&lt;button&gt;</a:t>
                      </a:r>
                      <a:r>
                        <a:rPr lang="en-US" altLang="ko-KR" baseline="0" dirty="0" smtClean="0"/>
                        <a:t> </a:t>
                      </a:r>
                      <a:r>
                        <a:rPr lang="ko-KR" altLang="en-US" baseline="0" dirty="0" smtClean="0"/>
                        <a:t>태그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7828761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dirty="0" err="1" smtClean="0"/>
                        <a:t>전송버튼</a:t>
                      </a:r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dirty="0" smtClean="0"/>
                        <a:t>&lt;input type=‘submit’&gt;</a:t>
                      </a:r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976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446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59073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4.</a:t>
            </a:r>
            <a:r>
              <a:rPr lang="ko-KR" altLang="en-US" sz="2800" dirty="0" smtClean="0"/>
              <a:t>텍스트와 비밀번호 입력 창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401103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아 이 디 </a:t>
            </a:r>
            <a:r>
              <a:rPr lang="en-US" altLang="ko-KR" dirty="0"/>
              <a:t>: &lt;input type='text'&gt;&lt;</a:t>
            </a:r>
            <a:r>
              <a:rPr lang="en-US" altLang="ko-KR" dirty="0" err="1"/>
              <a:t>br</a:t>
            </a:r>
            <a:r>
              <a:rPr lang="en-US" altLang="ko-KR" dirty="0"/>
              <a:t>&gt;</a:t>
            </a:r>
          </a:p>
          <a:p>
            <a:r>
              <a:rPr lang="ko-KR" altLang="en-US" dirty="0"/>
              <a:t>비밀번호 </a:t>
            </a:r>
            <a:r>
              <a:rPr lang="en-US" altLang="ko-KR" dirty="0"/>
              <a:t>: &lt;input type='password'&gt;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88285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5548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5.</a:t>
            </a:r>
            <a:r>
              <a:rPr lang="ko-KR" altLang="en-US" sz="2800" dirty="0" smtClean="0"/>
              <a:t>라디오 버튼과 체크 박스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11016157" cy="36933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정보공개 </a:t>
            </a:r>
            <a:r>
              <a:rPr lang="en-US" altLang="ko-KR" dirty="0"/>
              <a:t>: &lt;input type='radio' checked&gt; </a:t>
            </a:r>
            <a:r>
              <a:rPr lang="ko-KR" altLang="en-US" dirty="0"/>
              <a:t>공개 </a:t>
            </a:r>
            <a:r>
              <a:rPr lang="en-US" altLang="ko-KR" dirty="0"/>
              <a:t>&lt;input type='radio'&gt; </a:t>
            </a:r>
            <a:r>
              <a:rPr lang="ko-KR" altLang="en-US" dirty="0"/>
              <a:t>비공개 </a:t>
            </a:r>
            <a:r>
              <a:rPr lang="en-US" altLang="ko-KR" dirty="0"/>
              <a:t>&lt;</a:t>
            </a:r>
            <a:r>
              <a:rPr lang="en-US" altLang="ko-KR" dirty="0" err="1"/>
              <a:t>br</a:t>
            </a:r>
            <a:r>
              <a:rPr lang="en-US" altLang="ko-KR" dirty="0"/>
              <a:t>&gt;</a:t>
            </a:r>
          </a:p>
          <a:p>
            <a:r>
              <a:rPr lang="ko-KR" altLang="en-US" dirty="0"/>
              <a:t>취</a:t>
            </a:r>
            <a:r>
              <a:rPr lang="en-US" altLang="ko-KR" dirty="0"/>
              <a:t>&amp;</a:t>
            </a:r>
            <a:r>
              <a:rPr lang="en-US" altLang="ko-KR" dirty="0" err="1"/>
              <a:t>nbsp</a:t>
            </a:r>
            <a:r>
              <a:rPr lang="en-US" altLang="ko-KR" dirty="0"/>
              <a:t>; 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;&amp;</a:t>
            </a:r>
            <a:r>
              <a:rPr lang="en-US" altLang="ko-KR" dirty="0" err="1"/>
              <a:t>nbsp</a:t>
            </a:r>
            <a:r>
              <a:rPr lang="en-US" altLang="ko-KR" dirty="0"/>
              <a:t>;</a:t>
            </a:r>
            <a:r>
              <a:rPr lang="ko-KR" altLang="en-US" dirty="0"/>
              <a:t>미 </a:t>
            </a:r>
            <a:r>
              <a:rPr lang="en-US" altLang="ko-KR" dirty="0"/>
              <a:t>: &lt;input type='checkbox'&gt; </a:t>
            </a:r>
            <a:r>
              <a:rPr lang="ko-KR" altLang="en-US" dirty="0"/>
              <a:t>탁구 </a:t>
            </a:r>
            <a:r>
              <a:rPr lang="en-US" altLang="ko-KR" dirty="0"/>
              <a:t>&lt;input type='checkbox'&gt; </a:t>
            </a:r>
          </a:p>
          <a:p>
            <a:r>
              <a:rPr lang="ko-KR" altLang="en-US" dirty="0"/>
              <a:t>배드민턴 </a:t>
            </a:r>
            <a:r>
              <a:rPr lang="en-US" altLang="ko-KR" dirty="0"/>
              <a:t>&lt;input type='checkbox' checked&gt; </a:t>
            </a:r>
            <a:r>
              <a:rPr lang="ko-KR" altLang="en-US" dirty="0"/>
              <a:t>음악감상 </a:t>
            </a:r>
            <a:r>
              <a:rPr lang="en-US" altLang="ko-KR" dirty="0"/>
              <a:t>&lt;input type='checkbox' checked&gt; </a:t>
            </a:r>
            <a:r>
              <a:rPr lang="ko-KR" altLang="en-US" dirty="0"/>
              <a:t>악기연주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15128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65356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6</a:t>
            </a:r>
            <a:r>
              <a:rPr lang="en-US" altLang="ko-KR" sz="2800" dirty="0" smtClean="0"/>
              <a:t>.</a:t>
            </a:r>
            <a:r>
              <a:rPr lang="ko-KR" altLang="en-US" sz="2800" dirty="0" smtClean="0"/>
              <a:t>파일 선택 창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55964" y="2568633"/>
            <a:ext cx="3326552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&lt;html&gt;</a:t>
            </a:r>
          </a:p>
          <a:p>
            <a:r>
              <a:rPr lang="en-US" altLang="ko-KR" dirty="0"/>
              <a:t>&lt;head&gt;</a:t>
            </a:r>
          </a:p>
          <a:p>
            <a:r>
              <a:rPr lang="en-US" altLang="ko-KR" dirty="0"/>
              <a:t>&lt;meta charset='utf-8'&gt;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&lt;form&gt;</a:t>
            </a:r>
          </a:p>
          <a:p>
            <a:r>
              <a:rPr lang="ko-KR" altLang="en-US" dirty="0"/>
              <a:t>파일 첨부 </a:t>
            </a:r>
            <a:r>
              <a:rPr lang="en-US" altLang="ko-KR" dirty="0"/>
              <a:t>: &lt;input type='file'&gt;</a:t>
            </a:r>
          </a:p>
          <a:p>
            <a:r>
              <a:rPr lang="en-US" altLang="ko-KR" dirty="0"/>
              <a:t>&lt;/form&gt;</a:t>
            </a:r>
          </a:p>
          <a:p>
            <a:r>
              <a:rPr lang="en-US" altLang="ko-KR" dirty="0"/>
              <a:t>&lt;/body&gt;</a:t>
            </a:r>
          </a:p>
          <a:p>
            <a:r>
              <a:rPr lang="en-US" altLang="ko-KR" dirty="0"/>
              <a:t>&lt;/html&gt;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62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454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7.</a:t>
            </a:r>
            <a:r>
              <a:rPr lang="ko-KR" altLang="en-US" sz="2800" dirty="0" err="1" smtClean="0"/>
              <a:t>다중입력창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66959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ko-KR" altLang="en-US" sz="1400" dirty="0"/>
              <a:t>인사말 남기기</a:t>
            </a:r>
            <a:r>
              <a:rPr lang="en-US" altLang="ko-KR" sz="1400" dirty="0"/>
              <a:t>&lt;</a:t>
            </a:r>
            <a:r>
              <a:rPr lang="en-US" altLang="ko-KR" sz="1400" dirty="0" err="1"/>
              <a:t>br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 rows='5' cols='60'&gt;&lt;/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221153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34547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/>
              <a:t>8</a:t>
            </a:r>
            <a:r>
              <a:rPr lang="en-US" altLang="ko-KR" sz="2800" dirty="0" smtClean="0"/>
              <a:t>.</a:t>
            </a:r>
            <a:r>
              <a:rPr lang="ko-KR" altLang="en-US" sz="2800" dirty="0" err="1" smtClean="0"/>
              <a:t>다중입력창</a:t>
            </a:r>
            <a:r>
              <a:rPr lang="ko-KR" altLang="en-US" sz="2800" dirty="0" smtClean="0"/>
              <a:t>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669594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ko-KR" altLang="en-US" sz="1400" dirty="0"/>
              <a:t>인사말 남기기</a:t>
            </a:r>
            <a:r>
              <a:rPr lang="en-US" altLang="ko-KR" sz="1400" dirty="0"/>
              <a:t>&lt;</a:t>
            </a:r>
            <a:r>
              <a:rPr lang="en-US" altLang="ko-KR" sz="1400" dirty="0" err="1"/>
              <a:t>br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 rows='5' cols='60'&gt;&lt;/</a:t>
            </a:r>
            <a:r>
              <a:rPr lang="en-US" altLang="ko-KR" sz="1400" dirty="0" err="1"/>
              <a:t>textarea</a:t>
            </a:r>
            <a:r>
              <a:rPr lang="en-US" altLang="ko-KR" sz="1400" dirty="0"/>
              <a:t>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283232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23775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800" dirty="0" smtClean="0"/>
              <a:t>9.</a:t>
            </a:r>
            <a:r>
              <a:rPr lang="ko-KR" altLang="en-US" sz="2800" dirty="0" smtClean="0"/>
              <a:t>버튼 만들기</a:t>
            </a:r>
            <a:endParaRPr lang="en-US" altLang="ko-KR" sz="28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964277" y="2119745"/>
            <a:ext cx="3419526" cy="24622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dirty="0"/>
              <a:t>&lt;!DOCTYPE html&gt;</a:t>
            </a:r>
          </a:p>
          <a:p>
            <a:r>
              <a:rPr lang="en-US" altLang="ko-KR" sz="1400" dirty="0"/>
              <a:t>&lt;html&gt;</a:t>
            </a:r>
          </a:p>
          <a:p>
            <a:r>
              <a:rPr lang="en-US" altLang="ko-KR" sz="1400" dirty="0"/>
              <a:t>&lt;head&gt;</a:t>
            </a:r>
          </a:p>
          <a:p>
            <a:r>
              <a:rPr lang="en-US" altLang="ko-KR" sz="1400" dirty="0"/>
              <a:t>&lt;meta charset='utf-8'&gt;</a:t>
            </a:r>
          </a:p>
          <a:p>
            <a:r>
              <a:rPr lang="en-US" altLang="ko-KR" sz="1400" dirty="0"/>
              <a:t>&lt;/head&gt;</a:t>
            </a:r>
          </a:p>
          <a:p>
            <a:r>
              <a:rPr lang="en-US" altLang="ko-KR" sz="1400" dirty="0"/>
              <a:t>&lt;body&gt;</a:t>
            </a:r>
          </a:p>
          <a:p>
            <a:r>
              <a:rPr lang="en-US" altLang="ko-KR" sz="1400" dirty="0"/>
              <a:t>&lt;form&gt;</a:t>
            </a:r>
          </a:p>
          <a:p>
            <a:r>
              <a:rPr lang="en-US" altLang="ko-KR" sz="1400" dirty="0"/>
              <a:t>&lt;button type='button'&gt;</a:t>
            </a:r>
            <a:r>
              <a:rPr lang="ko-KR" altLang="en-US" sz="1400" dirty="0"/>
              <a:t>확인</a:t>
            </a:r>
            <a:r>
              <a:rPr lang="en-US" altLang="ko-KR" sz="1400" dirty="0"/>
              <a:t>&lt;/button&gt;</a:t>
            </a:r>
          </a:p>
          <a:p>
            <a:r>
              <a:rPr lang="en-US" altLang="ko-KR" sz="1400" dirty="0"/>
              <a:t>&lt;/form&gt;</a:t>
            </a:r>
          </a:p>
          <a:p>
            <a:r>
              <a:rPr lang="en-US" altLang="ko-KR" sz="1400" dirty="0"/>
              <a:t>&lt;/body&gt;</a:t>
            </a:r>
          </a:p>
          <a:p>
            <a:r>
              <a:rPr lang="en-US" altLang="ko-KR" sz="1400" dirty="0"/>
              <a:t>&lt;/html&gt;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0285001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테이블과 </a:t>
            </a:r>
            <a:r>
              <a:rPr lang="ko-KR" altLang="en-US" dirty="0" err="1" smtClean="0"/>
              <a:t>폼양식을</a:t>
            </a:r>
            <a:r>
              <a:rPr lang="ko-KR" altLang="en-US" dirty="0" smtClean="0"/>
              <a:t> 만들어보자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72515" y="1231688"/>
            <a:ext cx="85202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2800" dirty="0" smtClean="0"/>
              <a:t>실습 </a:t>
            </a:r>
            <a:r>
              <a:rPr lang="en-US" altLang="ko-KR" sz="2800" dirty="0" smtClean="0"/>
              <a:t>: </a:t>
            </a:r>
            <a:r>
              <a:rPr lang="ko-KR" altLang="en-US" sz="2800" dirty="0" smtClean="0"/>
              <a:t>다음 그림과 같은 </a:t>
            </a:r>
            <a:r>
              <a:rPr lang="ko-KR" altLang="en-US" sz="2800" dirty="0" err="1" smtClean="0"/>
              <a:t>입력폼</a:t>
            </a:r>
            <a:r>
              <a:rPr lang="ko-KR" altLang="en-US" sz="2800" dirty="0" smtClean="0"/>
              <a:t> 양식을 만들어보세요</a:t>
            </a:r>
            <a:endParaRPr lang="en-US" altLang="ko-KR" sz="28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949" y="1983389"/>
            <a:ext cx="4182059" cy="462027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7938" y="2993180"/>
            <a:ext cx="4753638" cy="3610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62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7289</TotalTime>
  <Words>1269</Words>
  <Application>Microsoft Office PowerPoint</Application>
  <PresentationFormat>와이드스크린</PresentationFormat>
  <Paragraphs>291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9" baseType="lpstr">
      <vt:lpstr>HY중고딕</vt:lpstr>
      <vt:lpstr>Century Gothic</vt:lpstr>
      <vt:lpstr>Wingdings 3</vt:lpstr>
      <vt:lpstr>슬라이스</vt:lpstr>
      <vt:lpstr>HTML 기본기 다지기</vt:lpstr>
      <vt:lpstr>1장. HTML 기본기 다지기</vt:lpstr>
      <vt:lpstr>1장. HTML 기본기 다지기</vt:lpstr>
      <vt:lpstr>2장. 글자관련 태그를 익혀보자</vt:lpstr>
      <vt:lpstr>2장. 글자관련 태그를 익혀보자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3장. 멀티미디어와 링크에 대해 알아보자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  <vt:lpstr>4장. 테이블과 폼양식을 만들어보자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38</cp:revision>
  <dcterms:created xsi:type="dcterms:W3CDTF">2024-03-13T12:03:53Z</dcterms:created>
  <dcterms:modified xsi:type="dcterms:W3CDTF">2024-03-29T02:18:59Z</dcterms:modified>
</cp:coreProperties>
</file>