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99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62" r:id="rId19"/>
    <p:sldId id="363" r:id="rId20"/>
    <p:sldId id="364" r:id="rId21"/>
    <p:sldId id="365" r:id="rId22"/>
    <p:sldId id="36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2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CSS </a:t>
            </a:r>
            <a:r>
              <a:rPr lang="ko-KR" altLang="en-US" dirty="0" smtClean="0"/>
              <a:t>기초와 응용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149744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레이아웃의 기초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박스모델을</a:t>
            </a:r>
            <a:r>
              <a:rPr lang="ko-KR" altLang="en-US" dirty="0" smtClean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631454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err="1" smtClean="0"/>
              <a:t>박스모델</a:t>
            </a:r>
            <a:r>
              <a:rPr lang="ko-KR" altLang="en-US" sz="2800" dirty="0" smtClean="0"/>
              <a:t> 원리 및 </a:t>
            </a:r>
            <a:r>
              <a:rPr lang="ko-KR" altLang="en-US" sz="2800" dirty="0" err="1" smtClean="0"/>
              <a:t>구성요수</a:t>
            </a:r>
            <a:r>
              <a:rPr lang="ko-KR" altLang="en-US" sz="2800" dirty="0" smtClean="0"/>
              <a:t>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패딩과 마진의 설정법 익히기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경계선을 그리는 방법 익히기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패딩과 마진의 초기화 방법 익히기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smtClean="0"/>
              <a:t>박스모델이란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27134" y="1945178"/>
            <a:ext cx="10915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html </a:t>
            </a:r>
            <a:r>
              <a:rPr lang="ko-KR" altLang="en-US" dirty="0"/>
              <a:t>문서의 구성요소들은 기본적으로 </a:t>
            </a:r>
            <a:r>
              <a:rPr lang="ko-KR" altLang="en-US" dirty="0" err="1"/>
              <a:t>박스형태로</a:t>
            </a:r>
            <a:r>
              <a:rPr lang="ko-KR" altLang="en-US" dirty="0"/>
              <a:t> 정의 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쉽게 </a:t>
            </a:r>
            <a:r>
              <a:rPr lang="ko-KR" altLang="en-US" dirty="0"/>
              <a:t>생각하면 </a:t>
            </a:r>
            <a:r>
              <a:rPr lang="ko-KR" altLang="en-US" dirty="0" err="1"/>
              <a:t>웹페이지</a:t>
            </a:r>
            <a:r>
              <a:rPr lang="ko-KR" altLang="en-US" dirty="0"/>
              <a:t> 레이아웃은 이러한 박스들을 위</a:t>
            </a:r>
            <a:r>
              <a:rPr lang="en-US" altLang="ko-KR" dirty="0"/>
              <a:t>/</a:t>
            </a:r>
            <a:r>
              <a:rPr lang="ko-KR" altLang="en-US" dirty="0"/>
              <a:t>아래</a:t>
            </a:r>
            <a:r>
              <a:rPr lang="en-US" altLang="ko-KR" dirty="0"/>
              <a:t>, </a:t>
            </a:r>
            <a:r>
              <a:rPr lang="ko-KR" altLang="en-US" dirty="0"/>
              <a:t>좌</a:t>
            </a:r>
            <a:r>
              <a:rPr lang="en-US" altLang="ko-KR" dirty="0"/>
              <a:t>/</a:t>
            </a:r>
            <a:r>
              <a:rPr lang="ko-KR" altLang="en-US" dirty="0"/>
              <a:t>우로 적절하게 배치하는 것을 말합니다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865" y="2664819"/>
            <a:ext cx="5815965" cy="397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smtClean="0"/>
              <a:t>박스모델이란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&lt;!DOCTYPE</a:t>
            </a:r>
            <a:r>
              <a:rPr lang="ko-KR" altLang="en-US" sz="1600" dirty="0"/>
              <a:t> </a:t>
            </a:r>
            <a:r>
              <a:rPr lang="en-US" altLang="ko-KR" sz="1600" dirty="0"/>
              <a:t>html&gt;</a:t>
            </a:r>
            <a:endParaRPr lang="ko-KR" altLang="en-US" sz="1600" dirty="0"/>
          </a:p>
          <a:p>
            <a:r>
              <a:rPr lang="en-US" altLang="ko-KR" sz="1600" dirty="0"/>
              <a:t>&lt;html&gt;</a:t>
            </a:r>
            <a:endParaRPr lang="ko-KR" altLang="en-US" sz="1600" dirty="0"/>
          </a:p>
          <a:p>
            <a:r>
              <a:rPr lang="en-US" altLang="ko-KR" sz="1600" dirty="0"/>
              <a:t>&lt;head&gt;</a:t>
            </a:r>
            <a:endParaRPr lang="ko-KR" altLang="en-US" sz="1600" dirty="0"/>
          </a:p>
          <a:p>
            <a:r>
              <a:rPr lang="en-US" altLang="ko-KR" sz="1600" dirty="0"/>
              <a:t>&lt;meta</a:t>
            </a:r>
            <a:r>
              <a:rPr lang="ko-KR" altLang="en-US" sz="1600" dirty="0"/>
              <a:t> </a:t>
            </a:r>
            <a:r>
              <a:rPr lang="en-US" altLang="ko-KR" sz="1600" dirty="0"/>
              <a:t>charset='utf-8'&gt;</a:t>
            </a:r>
            <a:endParaRPr lang="ko-KR" altLang="en-US" sz="1600" dirty="0"/>
          </a:p>
          <a:p>
            <a:r>
              <a:rPr lang="en-US" altLang="ko-KR" sz="1600" dirty="0"/>
              <a:t>&lt;style&gt;</a:t>
            </a:r>
            <a:endParaRPr lang="ko-KR" altLang="en-US" sz="1600" dirty="0"/>
          </a:p>
          <a:p>
            <a:r>
              <a:rPr lang="en-US" altLang="ko-KR" sz="1600" dirty="0"/>
              <a:t>h3</a:t>
            </a:r>
            <a:r>
              <a:rPr lang="ko-KR" altLang="en-US" sz="1600" dirty="0"/>
              <a:t> </a:t>
            </a:r>
            <a:r>
              <a:rPr lang="en-US" altLang="ko-KR" sz="1600" dirty="0"/>
              <a:t>{</a:t>
            </a:r>
            <a:endParaRPr lang="ko-KR" altLang="en-US" sz="1600" dirty="0"/>
          </a:p>
          <a:p>
            <a:r>
              <a:rPr lang="ko-KR" altLang="en-US" sz="1600" dirty="0"/>
              <a:t>    </a:t>
            </a:r>
            <a:r>
              <a:rPr lang="en-US" altLang="ko-KR" sz="1600" dirty="0"/>
              <a:t>border: solid</a:t>
            </a:r>
            <a:r>
              <a:rPr lang="ko-KR" altLang="en-US" sz="1600" dirty="0"/>
              <a:t> </a:t>
            </a:r>
            <a:r>
              <a:rPr lang="en-US" altLang="ko-KR" sz="1600" dirty="0"/>
              <a:t>5px</a:t>
            </a:r>
            <a:r>
              <a:rPr lang="ko-KR" altLang="en-US" sz="1600" dirty="0"/>
              <a:t> </a:t>
            </a:r>
            <a:r>
              <a:rPr lang="en-US" altLang="ko-KR" sz="1600" dirty="0"/>
              <a:t>blue;</a:t>
            </a:r>
            <a:endParaRPr lang="ko-KR" altLang="en-US" sz="1600" dirty="0"/>
          </a:p>
          <a:p>
            <a:r>
              <a:rPr lang="ko-KR" altLang="en-US" sz="1600" dirty="0"/>
              <a:t>    </a:t>
            </a:r>
            <a:r>
              <a:rPr lang="en-US" altLang="ko-KR" sz="1600" dirty="0"/>
              <a:t>padding: 20px;</a:t>
            </a:r>
            <a:endParaRPr lang="ko-KR" altLang="en-US" sz="1600" dirty="0"/>
          </a:p>
          <a:p>
            <a:r>
              <a:rPr lang="ko-KR" altLang="en-US" sz="1600" dirty="0"/>
              <a:t>    </a:t>
            </a:r>
            <a:r>
              <a:rPr lang="en-US" altLang="ko-KR" sz="1600" dirty="0"/>
              <a:t>margin: 30px;    </a:t>
            </a:r>
            <a:endParaRPr lang="ko-KR" altLang="en-US" sz="1600" dirty="0"/>
          </a:p>
          <a:p>
            <a:r>
              <a:rPr lang="en-US" altLang="ko-KR" sz="1600" dirty="0"/>
              <a:t>}</a:t>
            </a:r>
            <a:endParaRPr lang="ko-KR" altLang="en-US" sz="1600" dirty="0"/>
          </a:p>
          <a:p>
            <a:r>
              <a:rPr lang="en-US" altLang="ko-KR" sz="1600" dirty="0"/>
              <a:t>&lt;/style&gt;</a:t>
            </a:r>
            <a:endParaRPr lang="ko-KR" altLang="en-US" sz="1600" dirty="0"/>
          </a:p>
          <a:p>
            <a:r>
              <a:rPr lang="en-US" altLang="ko-KR" sz="1600" dirty="0"/>
              <a:t>&lt;/head&gt;</a:t>
            </a:r>
            <a:endParaRPr lang="ko-KR" altLang="en-US" sz="1600" dirty="0"/>
          </a:p>
          <a:p>
            <a:r>
              <a:rPr lang="en-US" altLang="ko-KR" sz="1600" dirty="0"/>
              <a:t>&lt;body&gt;</a:t>
            </a:r>
            <a:endParaRPr lang="ko-KR" altLang="en-US" sz="1600" dirty="0"/>
          </a:p>
          <a:p>
            <a:r>
              <a:rPr lang="en-US" altLang="ko-KR" sz="1600" dirty="0"/>
              <a:t>&lt;h3&gt;</a:t>
            </a:r>
            <a:r>
              <a:rPr lang="ko-KR" altLang="en-US" sz="1600" dirty="0"/>
              <a:t>웹이란</a:t>
            </a:r>
            <a:r>
              <a:rPr lang="en-US" altLang="ko-KR" sz="1600" dirty="0"/>
              <a:t>?&lt;/h3&gt;</a:t>
            </a:r>
            <a:endParaRPr lang="ko-KR" altLang="en-US" sz="1600" dirty="0"/>
          </a:p>
          <a:p>
            <a:r>
              <a:rPr lang="en-US" altLang="ko-KR" sz="1600" dirty="0"/>
              <a:t>&lt;p&gt;- </a:t>
            </a:r>
            <a:r>
              <a:rPr lang="ko-KR" altLang="en-US" sz="1600" dirty="0"/>
              <a:t>웹</a:t>
            </a:r>
            <a:r>
              <a:rPr lang="en-US" altLang="ko-KR" sz="1600" dirty="0"/>
              <a:t>(Web)</a:t>
            </a:r>
            <a:r>
              <a:rPr lang="ko-KR" altLang="en-US" sz="1600" dirty="0"/>
              <a:t>은 거미줄을 뜻하는 말로 </a:t>
            </a:r>
            <a:r>
              <a:rPr lang="en-US" altLang="ko-KR" sz="1600" dirty="0"/>
              <a:t>WWW(World Wide Web)</a:t>
            </a:r>
            <a:r>
              <a:rPr lang="ko-KR" altLang="en-US" sz="1600" dirty="0"/>
              <a:t>의 약어입니다</a:t>
            </a:r>
            <a:r>
              <a:rPr lang="en-US" altLang="ko-KR" sz="1600" dirty="0"/>
              <a:t>.&lt;</a:t>
            </a:r>
            <a:r>
              <a:rPr lang="en-US" altLang="ko-KR" sz="1600" dirty="0" err="1"/>
              <a:t>br</a:t>
            </a:r>
            <a:r>
              <a:rPr lang="en-US" altLang="ko-KR" sz="1600" dirty="0"/>
              <a:t>&gt;</a:t>
            </a:r>
            <a:endParaRPr lang="ko-KR" altLang="en-US" sz="1600" dirty="0"/>
          </a:p>
          <a:p>
            <a:r>
              <a:rPr lang="en-US" altLang="ko-KR" sz="1600" dirty="0"/>
              <a:t>- </a:t>
            </a:r>
            <a:r>
              <a:rPr lang="ko-KR" altLang="en-US" sz="1600" dirty="0"/>
              <a:t>인터넷과 웹 브라우저를 통해 사용자에게 정보를 제공하고 서로 소통하게 해줍니다</a:t>
            </a:r>
            <a:r>
              <a:rPr lang="en-US" altLang="ko-KR" sz="1600" dirty="0"/>
              <a:t>.&lt;</a:t>
            </a:r>
            <a:r>
              <a:rPr lang="en-US" altLang="ko-KR" sz="1600" dirty="0" err="1"/>
              <a:t>br</a:t>
            </a:r>
            <a:r>
              <a:rPr lang="en-US" altLang="ko-KR" sz="1600" dirty="0"/>
              <a:t>&gt;</a:t>
            </a:r>
            <a:endParaRPr lang="ko-KR" altLang="en-US" sz="1600" dirty="0"/>
          </a:p>
          <a:p>
            <a:r>
              <a:rPr lang="en-US" altLang="ko-KR" sz="1600" dirty="0"/>
              <a:t>- </a:t>
            </a:r>
            <a:r>
              <a:rPr lang="ko-KR" altLang="en-US" sz="1600" dirty="0"/>
              <a:t>웹과 관련된 직업에는 웹 기획자</a:t>
            </a:r>
            <a:r>
              <a:rPr lang="en-US" altLang="ko-KR" sz="1600" dirty="0"/>
              <a:t>, </a:t>
            </a:r>
            <a:r>
              <a:rPr lang="ko-KR" altLang="en-US" sz="1600" dirty="0"/>
              <a:t>웹 디자이너</a:t>
            </a:r>
            <a:r>
              <a:rPr lang="en-US" altLang="ko-KR" sz="1600" dirty="0"/>
              <a:t>, </a:t>
            </a:r>
            <a:r>
              <a:rPr lang="ko-KR" altLang="en-US" sz="1600" dirty="0"/>
              <a:t>웹 </a:t>
            </a:r>
            <a:r>
              <a:rPr lang="ko-KR" altLang="en-US" sz="1600" dirty="0" err="1"/>
              <a:t>퍼블리셔</a:t>
            </a:r>
            <a:r>
              <a:rPr lang="en-US" altLang="ko-KR" sz="1600" dirty="0"/>
              <a:t>, </a:t>
            </a:r>
            <a:r>
              <a:rPr lang="ko-KR" altLang="en-US" sz="1600" dirty="0"/>
              <a:t>웹 프로그래머가 있습니다</a:t>
            </a:r>
            <a:r>
              <a:rPr lang="en-US" altLang="ko-KR" sz="1600" dirty="0"/>
              <a:t>.&lt;</a:t>
            </a:r>
            <a:r>
              <a:rPr lang="en-US" altLang="ko-KR" sz="1600" dirty="0" err="1"/>
              <a:t>br</a:t>
            </a:r>
            <a:r>
              <a:rPr lang="en-US" altLang="ko-KR" sz="1600" dirty="0"/>
              <a:t>&gt;&lt;/p&gt;</a:t>
            </a:r>
            <a:endParaRPr lang="ko-KR" altLang="en-US" sz="1600" dirty="0"/>
          </a:p>
          <a:p>
            <a:r>
              <a:rPr lang="en-US" altLang="ko-KR" sz="1600" dirty="0"/>
              <a:t>&lt;/body&gt;</a:t>
            </a:r>
            <a:endParaRPr lang="ko-KR" altLang="en-US" sz="1600" dirty="0"/>
          </a:p>
          <a:p>
            <a:r>
              <a:rPr lang="en-US" altLang="ko-KR" sz="1600" dirty="0"/>
              <a:t>&lt;/html&gt;</a:t>
            </a:r>
            <a:endParaRPr lang="ko-KR" altLang="en-US" sz="1600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238" y="1787447"/>
            <a:ext cx="639127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9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경계선 그리기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en-US" altLang="ko-KR" sz="1400" dirty="0"/>
              <a:t>style&gt;</a:t>
            </a:r>
          </a:p>
          <a:p>
            <a:r>
              <a:rPr lang="en-US" altLang="ko-KR" sz="1400" dirty="0"/>
              <a:t>#title1 {	</a:t>
            </a:r>
          </a:p>
          <a:p>
            <a:r>
              <a:rPr lang="en-US" altLang="ko-KR" sz="1400" dirty="0"/>
              <a:t>	border-top: solid 2px black; </a:t>
            </a:r>
          </a:p>
          <a:p>
            <a:r>
              <a:rPr lang="en-US" altLang="ko-KR" sz="1400" dirty="0"/>
              <a:t>	padding: 5px;</a:t>
            </a:r>
          </a:p>
          <a:p>
            <a:r>
              <a:rPr lang="en-US" altLang="ko-KR" sz="1400" dirty="0"/>
              <a:t>	width: 345px</a:t>
            </a:r>
            <a:r>
              <a:rPr lang="en-US" altLang="ko-KR" sz="1400" dirty="0" smtClean="0"/>
              <a:t>; </a:t>
            </a:r>
            <a:r>
              <a:rPr lang="en-US" altLang="ko-KR" sz="1400" dirty="0"/>
              <a:t>	</a:t>
            </a:r>
          </a:p>
          <a:p>
            <a:r>
              <a:rPr lang="en-US" altLang="ko-KR" sz="1400" dirty="0"/>
              <a:t>}</a:t>
            </a:r>
          </a:p>
          <a:p>
            <a:r>
              <a:rPr lang="en-US" altLang="ko-KR" sz="1400" dirty="0"/>
              <a:t>#title2 {	</a:t>
            </a:r>
          </a:p>
          <a:p>
            <a:r>
              <a:rPr lang="en-US" altLang="ko-KR" sz="1400" dirty="0"/>
              <a:t>	border-left: solid 8px #e1285a; </a:t>
            </a:r>
          </a:p>
          <a:p>
            <a:r>
              <a:rPr lang="en-US" altLang="ko-KR" sz="1400" dirty="0"/>
              <a:t>	padding: 5px</a:t>
            </a:r>
            <a:r>
              <a:rPr lang="en-US" altLang="ko-KR" sz="1400" dirty="0" smtClean="0"/>
              <a:t>; }</a:t>
            </a:r>
            <a:endParaRPr lang="en-US" altLang="ko-KR" sz="1400" dirty="0"/>
          </a:p>
          <a:p>
            <a:r>
              <a:rPr lang="en-US" altLang="ko-KR" sz="1400" dirty="0"/>
              <a:t>#title3 {	</a:t>
            </a:r>
          </a:p>
          <a:p>
            <a:r>
              <a:rPr lang="en-US" altLang="ko-KR" sz="1400" dirty="0"/>
              <a:t>	border: solid 2px #1dabc0; </a:t>
            </a:r>
          </a:p>
          <a:p>
            <a:r>
              <a:rPr lang="en-US" altLang="ko-KR" sz="1400" dirty="0"/>
              <a:t>	border-radius: 10px;</a:t>
            </a:r>
          </a:p>
          <a:p>
            <a:r>
              <a:rPr lang="en-US" altLang="ko-KR" sz="1400" dirty="0"/>
              <a:t>	padding: 5px;</a:t>
            </a:r>
          </a:p>
          <a:p>
            <a:r>
              <a:rPr lang="en-US" altLang="ko-KR" sz="1400" dirty="0"/>
              <a:t>	width: 345px;	</a:t>
            </a:r>
            <a:r>
              <a:rPr lang="en-US" altLang="ko-KR" sz="1400" dirty="0" smtClean="0"/>
              <a:t>}</a:t>
            </a:r>
            <a:endParaRPr lang="en-US" altLang="ko-KR" sz="1400" dirty="0"/>
          </a:p>
          <a:p>
            <a:r>
              <a:rPr lang="en-US" altLang="ko-KR" sz="1400" dirty="0"/>
              <a:t>&lt;/style&gt;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&lt;h3 id='title1'&gt;</a:t>
            </a:r>
            <a:r>
              <a:rPr lang="ko-KR" altLang="en-US" sz="1400" dirty="0"/>
              <a:t>도심 속 생태문화공원 서울대공원</a:t>
            </a:r>
            <a:r>
              <a:rPr lang="en-US" altLang="ko-KR" sz="1400" dirty="0"/>
              <a:t>&lt;/h3&gt;</a:t>
            </a:r>
          </a:p>
          <a:p>
            <a:r>
              <a:rPr lang="en-US" altLang="ko-KR" sz="1400" dirty="0"/>
              <a:t>&lt;h3 id='title2'&gt;</a:t>
            </a:r>
            <a:r>
              <a:rPr lang="ko-KR" altLang="en-US" sz="1400" dirty="0"/>
              <a:t>도심 속 생태문화공원 서울대공원</a:t>
            </a:r>
            <a:r>
              <a:rPr lang="en-US" altLang="ko-KR" sz="1400" dirty="0"/>
              <a:t>&lt;/h3&gt;</a:t>
            </a:r>
          </a:p>
          <a:p>
            <a:r>
              <a:rPr lang="en-US" altLang="ko-KR" sz="1400" dirty="0"/>
              <a:t>&lt;h3 id='title3'&gt;</a:t>
            </a:r>
            <a:r>
              <a:rPr lang="ko-KR" altLang="en-US" sz="1400" dirty="0"/>
              <a:t>도심 속 생태문화공원 서울대공원</a:t>
            </a:r>
            <a:r>
              <a:rPr lang="en-US" altLang="ko-KR" sz="1400" dirty="0"/>
              <a:t>&lt;/h3&gt;</a:t>
            </a:r>
          </a:p>
          <a:p>
            <a:r>
              <a:rPr lang="en-US" altLang="ko-KR" sz="1400" dirty="0"/>
              <a:t>&lt;/body</a:t>
            </a:r>
            <a:r>
              <a:rPr lang="en-US" altLang="ko-KR" sz="1400" dirty="0" smtClean="0"/>
              <a:t>&gt;</a:t>
            </a:r>
            <a:endParaRPr lang="en-US" altLang="ko-KR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335" y="1620760"/>
            <a:ext cx="43338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8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 </a:t>
            </a:r>
            <a:r>
              <a:rPr lang="ko-KR" altLang="en-US" dirty="0" smtClean="0"/>
              <a:t>경계선 그리기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074488"/>
              </p:ext>
            </p:extLst>
          </p:nvPr>
        </p:nvGraphicFramePr>
        <p:xfrm>
          <a:off x="1549862" y="2182706"/>
          <a:ext cx="8127999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24703654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889307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12603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속성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속성값의 예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설명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9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Border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solid</a:t>
                      </a:r>
                      <a:r>
                        <a:rPr lang="en-US" altLang="ko-KR" sz="1400" baseline="0" dirty="0" smtClean="0"/>
                        <a:t> 1px red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상하 좌우에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픽셀 두께의 빨간 실선 그리기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32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Border-top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Double 2px blue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상단 </a:t>
                      </a:r>
                      <a:r>
                        <a:rPr lang="en-US" altLang="ko-KR" sz="1400" dirty="0" smtClean="0"/>
                        <a:t>2</a:t>
                      </a:r>
                      <a:r>
                        <a:rPr lang="ko-KR" altLang="en-US" sz="1400" dirty="0" smtClean="0"/>
                        <a:t>픽셀 두께의 </a:t>
                      </a:r>
                      <a:r>
                        <a:rPr lang="ko-KR" altLang="en-US" sz="1400" dirty="0" err="1" smtClean="0"/>
                        <a:t>이중실선</a:t>
                      </a:r>
                      <a:r>
                        <a:rPr lang="ko-KR" altLang="en-US" sz="1400" dirty="0" smtClean="0"/>
                        <a:t> 그리기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3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Border-right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Dotted 1px green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우측에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픽셀 두께의 초록색 점선 그리기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843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Border-bottom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Dashed 1px yellow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박스의 하단에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픽셀의 노란색 </a:t>
                      </a:r>
                      <a:r>
                        <a:rPr lang="ko-KR" altLang="en-US" sz="1400" dirty="0" err="1" smtClean="0"/>
                        <a:t>줄선</a:t>
                      </a:r>
                      <a:r>
                        <a:rPr lang="ko-KR" altLang="en-US" sz="1400" dirty="0" smtClean="0"/>
                        <a:t> 그리기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044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Border-left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Solid 8px</a:t>
                      </a:r>
                      <a:r>
                        <a:rPr lang="en-US" altLang="ko-KR" sz="1400" baseline="0" dirty="0" smtClean="0"/>
                        <a:t> black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좌측의 </a:t>
                      </a:r>
                      <a:r>
                        <a:rPr lang="en-US" altLang="ko-KR" sz="1400" dirty="0" smtClean="0"/>
                        <a:t>8</a:t>
                      </a:r>
                      <a:r>
                        <a:rPr lang="ko-KR" altLang="en-US" sz="1400" dirty="0" smtClean="0"/>
                        <a:t>픽셀 두께의 검은색 실선 그리기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06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Border-radius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박스의 모서리를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 정도로 둥글게 만들기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75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154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패딩과 마진 설정하기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en-US" altLang="ko-KR" sz="1400" dirty="0"/>
              <a:t>style&gt;</a:t>
            </a:r>
          </a:p>
          <a:p>
            <a:r>
              <a:rPr lang="en-US" altLang="ko-KR" sz="1400" dirty="0"/>
              <a:t>p {</a:t>
            </a:r>
          </a:p>
          <a:p>
            <a:r>
              <a:rPr lang="en-US" altLang="ko-KR" sz="1400" dirty="0"/>
              <a:t>	width: 500px;	</a:t>
            </a:r>
          </a:p>
          <a:p>
            <a:r>
              <a:rPr lang="en-US" altLang="ko-KR" sz="1400" dirty="0"/>
              <a:t>	border: solid 2px black; </a:t>
            </a:r>
          </a:p>
          <a:p>
            <a:r>
              <a:rPr lang="en-US" altLang="ko-KR" sz="1400" dirty="0"/>
              <a:t>}</a:t>
            </a:r>
          </a:p>
          <a:p>
            <a:r>
              <a:rPr lang="en-US" altLang="ko-KR" sz="1400" dirty="0"/>
              <a:t>#padding1 {	</a:t>
            </a:r>
          </a:p>
          <a:p>
            <a:r>
              <a:rPr lang="en-US" altLang="ko-KR" sz="1400" dirty="0"/>
              <a:t>	padding: 20px</a:t>
            </a:r>
            <a:r>
              <a:rPr lang="en-US" altLang="ko-KR" sz="1400" dirty="0" smtClean="0"/>
              <a:t>; }</a:t>
            </a:r>
            <a:endParaRPr lang="en-US" altLang="ko-KR" sz="1400" dirty="0"/>
          </a:p>
          <a:p>
            <a:r>
              <a:rPr lang="en-US" altLang="ko-KR" sz="1400" dirty="0"/>
              <a:t>#padding2 {	</a:t>
            </a:r>
          </a:p>
          <a:p>
            <a:r>
              <a:rPr lang="en-US" altLang="ko-KR" sz="1400" dirty="0"/>
              <a:t>	padding-top: 20px;</a:t>
            </a:r>
          </a:p>
          <a:p>
            <a:r>
              <a:rPr lang="en-US" altLang="ko-KR" sz="1400" dirty="0"/>
              <a:t>	padding-right: 30px;</a:t>
            </a:r>
          </a:p>
          <a:p>
            <a:r>
              <a:rPr lang="en-US" altLang="ko-KR" sz="1400" dirty="0"/>
              <a:t>	padding-bottom: 40px;</a:t>
            </a:r>
          </a:p>
          <a:p>
            <a:r>
              <a:rPr lang="en-US" altLang="ko-KR" sz="1400" dirty="0"/>
              <a:t>	padding-left: 50px;</a:t>
            </a:r>
          </a:p>
          <a:p>
            <a:r>
              <a:rPr lang="en-US" altLang="ko-KR" sz="1400" dirty="0"/>
              <a:t>	/* padding: 20px 30px 40px 50px; </a:t>
            </a:r>
            <a:r>
              <a:rPr lang="en-US" altLang="ko-KR" sz="1400" dirty="0" smtClean="0"/>
              <a:t>*/ </a:t>
            </a:r>
            <a:endParaRPr lang="en-US" altLang="ko-KR" sz="1400" dirty="0"/>
          </a:p>
          <a:p>
            <a:r>
              <a:rPr lang="en-US" altLang="ko-KR" sz="1400" dirty="0"/>
              <a:t>}</a:t>
            </a:r>
          </a:p>
          <a:p>
            <a:r>
              <a:rPr lang="en-US" altLang="ko-KR" sz="1400" dirty="0"/>
              <a:t>&lt;/style&gt;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&lt;h3&gt;</a:t>
            </a:r>
            <a:r>
              <a:rPr lang="ko-KR" altLang="en-US" sz="1400" dirty="0"/>
              <a:t>서울동물원 소개</a:t>
            </a:r>
            <a:r>
              <a:rPr lang="en-US" altLang="ko-KR" sz="1400" dirty="0"/>
              <a:t>&lt;/h3&gt;</a:t>
            </a:r>
          </a:p>
          <a:p>
            <a:r>
              <a:rPr lang="en-US" altLang="ko-KR" sz="1400" dirty="0"/>
              <a:t>&lt;p id='padding1'&gt;</a:t>
            </a:r>
            <a:r>
              <a:rPr lang="ko-KR" altLang="en-US" sz="1400" dirty="0"/>
              <a:t>서울동물원은 동</a:t>
            </a:r>
            <a:r>
              <a:rPr lang="en-US" altLang="ko-KR" sz="1400" dirty="0"/>
              <a:t>·</a:t>
            </a:r>
            <a:r>
              <a:rPr lang="ko-KR" altLang="en-US" sz="1400" dirty="0"/>
              <a:t>식물원 </a:t>
            </a:r>
            <a:r>
              <a:rPr lang="en-US" altLang="ko-KR" sz="1400" dirty="0"/>
              <a:t>2,420</a:t>
            </a:r>
            <a:r>
              <a:rPr lang="ko-KR" altLang="en-US" sz="1400" dirty="0"/>
              <a:t>천</a:t>
            </a:r>
            <a:r>
              <a:rPr lang="en-US" altLang="ko-KR" sz="1400" dirty="0"/>
              <a:t>m² </a:t>
            </a:r>
            <a:r>
              <a:rPr lang="ko-KR" altLang="en-US" sz="1400" dirty="0"/>
              <a:t>내 </a:t>
            </a:r>
            <a:r>
              <a:rPr lang="en-US" altLang="ko-KR" sz="1400" dirty="0"/>
              <a:t>29</a:t>
            </a:r>
            <a:r>
              <a:rPr lang="ko-KR" altLang="en-US" sz="1400" dirty="0"/>
              <a:t>개 </a:t>
            </a:r>
            <a:r>
              <a:rPr lang="ko-KR" altLang="en-US" sz="1400" dirty="0" err="1"/>
              <a:t>동물사</a:t>
            </a:r>
            <a:r>
              <a:rPr lang="ko-KR" altLang="en-US" sz="1400" dirty="0"/>
              <a:t> </a:t>
            </a:r>
            <a:r>
              <a:rPr lang="en-US" altLang="ko-KR" sz="1400" dirty="0"/>
              <a:t>332</a:t>
            </a:r>
            <a:r>
              <a:rPr lang="ko-KR" altLang="en-US" sz="1400" dirty="0"/>
              <a:t>종 </a:t>
            </a:r>
            <a:r>
              <a:rPr lang="en-US" altLang="ko-KR" sz="1400" dirty="0"/>
              <a:t>2,700</a:t>
            </a:r>
            <a:r>
              <a:rPr lang="ko-KR" altLang="en-US" sz="1400" dirty="0"/>
              <a:t>수를 통하여 동물원의 기능인 전시</a:t>
            </a:r>
            <a:r>
              <a:rPr lang="en-US" altLang="ko-KR" sz="1400" dirty="0"/>
              <a:t>, </a:t>
            </a:r>
            <a:r>
              <a:rPr lang="ko-KR" altLang="en-US" sz="1400" dirty="0"/>
              <a:t>보전</a:t>
            </a:r>
            <a:r>
              <a:rPr lang="en-US" altLang="ko-KR" sz="1400" dirty="0"/>
              <a:t>, </a:t>
            </a:r>
            <a:r>
              <a:rPr lang="ko-KR" altLang="en-US" sz="1400" dirty="0"/>
              <a:t>교육</a:t>
            </a:r>
            <a:r>
              <a:rPr lang="en-US" altLang="ko-KR" sz="1400" dirty="0"/>
              <a:t>, </a:t>
            </a:r>
            <a:r>
              <a:rPr lang="ko-KR" altLang="en-US" sz="1400" dirty="0"/>
              <a:t>연구에 힘쓰고 있습니다</a:t>
            </a:r>
            <a:r>
              <a:rPr lang="en-US" altLang="ko-KR" sz="1400" dirty="0"/>
              <a:t>.&lt;/p&gt;</a:t>
            </a:r>
          </a:p>
          <a:p>
            <a:r>
              <a:rPr lang="en-US" altLang="ko-KR" sz="1400" dirty="0"/>
              <a:t>&lt;p id='padding2'&gt;</a:t>
            </a:r>
            <a:r>
              <a:rPr lang="ko-KR" altLang="en-US" sz="1400" dirty="0"/>
              <a:t>서울동물원은 동</a:t>
            </a:r>
            <a:r>
              <a:rPr lang="en-US" altLang="ko-KR" sz="1400" dirty="0"/>
              <a:t>·</a:t>
            </a:r>
            <a:r>
              <a:rPr lang="ko-KR" altLang="en-US" sz="1400" dirty="0"/>
              <a:t>식물원 </a:t>
            </a:r>
            <a:r>
              <a:rPr lang="en-US" altLang="ko-KR" sz="1400" dirty="0"/>
              <a:t>2,420</a:t>
            </a:r>
            <a:r>
              <a:rPr lang="ko-KR" altLang="en-US" sz="1400" dirty="0"/>
              <a:t>천</a:t>
            </a:r>
            <a:r>
              <a:rPr lang="en-US" altLang="ko-KR" sz="1400" dirty="0"/>
              <a:t>m² </a:t>
            </a:r>
            <a:r>
              <a:rPr lang="ko-KR" altLang="en-US" sz="1400" dirty="0"/>
              <a:t>내 </a:t>
            </a:r>
            <a:r>
              <a:rPr lang="en-US" altLang="ko-KR" sz="1400" dirty="0"/>
              <a:t>29</a:t>
            </a:r>
            <a:r>
              <a:rPr lang="ko-KR" altLang="en-US" sz="1400" dirty="0"/>
              <a:t>개 </a:t>
            </a:r>
            <a:r>
              <a:rPr lang="ko-KR" altLang="en-US" sz="1400" dirty="0" err="1"/>
              <a:t>동물사</a:t>
            </a:r>
            <a:r>
              <a:rPr lang="ko-KR" altLang="en-US" sz="1400" dirty="0"/>
              <a:t> </a:t>
            </a:r>
            <a:r>
              <a:rPr lang="en-US" altLang="ko-KR" sz="1400" dirty="0"/>
              <a:t>332</a:t>
            </a:r>
            <a:r>
              <a:rPr lang="ko-KR" altLang="en-US" sz="1400" dirty="0"/>
              <a:t>종 </a:t>
            </a:r>
            <a:r>
              <a:rPr lang="en-US" altLang="ko-KR" sz="1400" dirty="0"/>
              <a:t>2,700</a:t>
            </a:r>
            <a:r>
              <a:rPr lang="ko-KR" altLang="en-US" sz="1400" dirty="0"/>
              <a:t>수를 통하여 동물원의 기능인 전시</a:t>
            </a:r>
            <a:r>
              <a:rPr lang="en-US" altLang="ko-KR" sz="1400" dirty="0"/>
              <a:t>, </a:t>
            </a:r>
            <a:r>
              <a:rPr lang="ko-KR" altLang="en-US" sz="1400" dirty="0"/>
              <a:t>보전</a:t>
            </a:r>
            <a:r>
              <a:rPr lang="en-US" altLang="ko-KR" sz="1400" dirty="0"/>
              <a:t>, </a:t>
            </a:r>
            <a:r>
              <a:rPr lang="ko-KR" altLang="en-US" sz="1400" dirty="0"/>
              <a:t>교육</a:t>
            </a:r>
            <a:r>
              <a:rPr lang="en-US" altLang="ko-KR" sz="1400" dirty="0"/>
              <a:t>, </a:t>
            </a:r>
            <a:r>
              <a:rPr lang="ko-KR" altLang="en-US" sz="1400" dirty="0"/>
              <a:t>연구에 힘쓰고 있습니다</a:t>
            </a:r>
            <a:r>
              <a:rPr lang="en-US" altLang="ko-KR" sz="1400" dirty="0"/>
              <a:t>.&lt;/p</a:t>
            </a:r>
            <a:r>
              <a:rPr lang="en-US" altLang="ko-KR" sz="1400" dirty="0" smtClean="0"/>
              <a:t>&gt;</a:t>
            </a:r>
            <a:endParaRPr lang="en-US" altLang="ko-KR" sz="14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15" y="1754908"/>
            <a:ext cx="5886450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514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</a:t>
            </a:r>
            <a:r>
              <a:rPr lang="ko-KR" altLang="en-US" dirty="0" smtClean="0"/>
              <a:t>패딩과 마진 설정하기</a:t>
            </a:r>
            <a:r>
              <a:rPr lang="en-US" altLang="ko-KR" dirty="0" smtClean="0"/>
              <a:t>-padding</a:t>
            </a:r>
            <a:r>
              <a:rPr lang="ko-KR" altLang="en-US" dirty="0" smtClean="0"/>
              <a:t> 속성과 속성값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6232474"/>
              </p:ext>
            </p:extLst>
          </p:nvPr>
        </p:nvGraphicFramePr>
        <p:xfrm>
          <a:off x="1549862" y="2182706"/>
          <a:ext cx="8527011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2337">
                  <a:extLst>
                    <a:ext uri="{9D8B030D-6E8A-4147-A177-3AD203B41FA5}">
                      <a16:colId xmlns:a16="http://schemas.microsoft.com/office/drawing/2014/main" val="2247036542"/>
                    </a:ext>
                  </a:extLst>
                </a:gridCol>
                <a:gridCol w="2842337">
                  <a:extLst>
                    <a:ext uri="{9D8B030D-6E8A-4147-A177-3AD203B41FA5}">
                      <a16:colId xmlns:a16="http://schemas.microsoft.com/office/drawing/2014/main" val="2008893070"/>
                    </a:ext>
                  </a:extLst>
                </a:gridCol>
                <a:gridCol w="2842337">
                  <a:extLst>
                    <a:ext uri="{9D8B030D-6E8A-4147-A177-3AD203B41FA5}">
                      <a16:colId xmlns:a16="http://schemas.microsoft.com/office/drawing/2014/main" val="312603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속성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속성값의 예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설명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9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padding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박스의 </a:t>
                      </a:r>
                      <a:r>
                        <a:rPr lang="ko-KR" altLang="en-US" sz="1400" dirty="0" err="1" smtClean="0"/>
                        <a:t>상우하좌를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지정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32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padding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 30px</a:t>
                      </a:r>
                      <a:r>
                        <a:rPr lang="en-US" altLang="ko-KR" sz="1400" baseline="0" dirty="0" smtClean="0"/>
                        <a:t> 40px 50px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</a:t>
                      </a:r>
                      <a:r>
                        <a:rPr lang="ko-KR" altLang="en-US" sz="1400" dirty="0" err="1" smtClean="0"/>
                        <a:t>상우하좌를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20, 30, 40,50</a:t>
                      </a:r>
                      <a:r>
                        <a:rPr lang="ko-KR" altLang="en-US" sz="1400" dirty="0" smtClean="0"/>
                        <a:t>픽셀로 지정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3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padding-top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상단 패딩을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설정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843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padding-right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우측 패딩을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설정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044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padding-bottom</a:t>
                      </a:r>
                      <a:endParaRPr lang="ko-KR" altLang="en-US" sz="1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하단 패딩을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설정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06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padding-left</a:t>
                      </a:r>
                      <a:endParaRPr lang="ko-KR" altLang="en-US" sz="1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좌측 패딩을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설정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75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750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패딩과 마진 설정하기</a:t>
            </a:r>
            <a:r>
              <a:rPr lang="en-US" altLang="ko-KR" dirty="0" smtClean="0"/>
              <a:t>-</a:t>
            </a:r>
            <a:r>
              <a:rPr lang="ko-KR" altLang="en-US" dirty="0" smtClean="0"/>
              <a:t>마진설정하기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&lt;style&gt;</a:t>
            </a:r>
          </a:p>
          <a:p>
            <a:r>
              <a:rPr lang="en-US" altLang="ko-KR" sz="1400" dirty="0"/>
              <a:t>h3 {</a:t>
            </a:r>
          </a:p>
          <a:p>
            <a:r>
              <a:rPr lang="en-US" altLang="ko-KR" sz="1400" dirty="0"/>
              <a:t>	padding-left: 10px;</a:t>
            </a:r>
          </a:p>
          <a:p>
            <a:r>
              <a:rPr lang="en-US" altLang="ko-KR" sz="1400" dirty="0"/>
              <a:t>	border-left: solid 8px blue;</a:t>
            </a:r>
          </a:p>
          <a:p>
            <a:r>
              <a:rPr lang="en-US" altLang="ko-KR" sz="1400" dirty="0"/>
              <a:t>}</a:t>
            </a:r>
          </a:p>
          <a:p>
            <a:r>
              <a:rPr lang="en-US" altLang="ko-KR" sz="1400" dirty="0"/>
              <a:t>p {</a:t>
            </a:r>
          </a:p>
          <a:p>
            <a:r>
              <a:rPr lang="en-US" altLang="ko-KR" sz="1400" dirty="0"/>
              <a:t>	width: 500px;	</a:t>
            </a:r>
          </a:p>
          <a:p>
            <a:r>
              <a:rPr lang="en-US" altLang="ko-KR" sz="1400" dirty="0"/>
              <a:t>	border: solid 1px black; </a:t>
            </a:r>
          </a:p>
          <a:p>
            <a:r>
              <a:rPr lang="en-US" altLang="ko-KR" sz="1400" dirty="0"/>
              <a:t>	padding: 20px;</a:t>
            </a:r>
          </a:p>
          <a:p>
            <a:r>
              <a:rPr lang="en-US" altLang="ko-KR" sz="1400" dirty="0"/>
              <a:t>	margin-top: 20px;</a:t>
            </a:r>
          </a:p>
          <a:p>
            <a:r>
              <a:rPr lang="en-US" altLang="ko-KR" sz="1400" dirty="0"/>
              <a:t>}</a:t>
            </a:r>
          </a:p>
          <a:p>
            <a:r>
              <a:rPr lang="en-US" altLang="ko-KR" sz="1400" dirty="0"/>
              <a:t>&lt;/style&gt;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&lt;h3&gt;</a:t>
            </a:r>
            <a:r>
              <a:rPr lang="ko-KR" altLang="en-US" sz="1400" dirty="0"/>
              <a:t>동물원 속 </a:t>
            </a:r>
            <a:r>
              <a:rPr lang="ko-KR" altLang="en-US" sz="1400" dirty="0" err="1"/>
              <a:t>온실식물원</a:t>
            </a:r>
            <a:r>
              <a:rPr lang="en-US" altLang="ko-KR" sz="1400" dirty="0"/>
              <a:t>&lt;/h3&gt;</a:t>
            </a:r>
          </a:p>
          <a:p>
            <a:r>
              <a:rPr lang="en-US" altLang="ko-KR" sz="1400" dirty="0"/>
              <a:t>&lt;p&gt;</a:t>
            </a:r>
            <a:r>
              <a:rPr lang="ko-KR" altLang="en-US" sz="1400" dirty="0"/>
              <a:t>온실식물원은 울창한 숲으로 둘러싸인 </a:t>
            </a:r>
            <a:r>
              <a:rPr lang="ko-KR" altLang="en-US" sz="1400" dirty="0" err="1"/>
              <a:t>청계산</a:t>
            </a:r>
            <a:r>
              <a:rPr lang="ko-KR" altLang="en-US" sz="1400" dirty="0"/>
              <a:t> 자락에 위치하고 있으며</a:t>
            </a:r>
            <a:r>
              <a:rPr lang="en-US" altLang="ko-KR" sz="1400" dirty="0"/>
              <a:t>, </a:t>
            </a:r>
            <a:r>
              <a:rPr lang="ko-KR" altLang="en-US" sz="1400" dirty="0"/>
              <a:t>총 </a:t>
            </a:r>
            <a:r>
              <a:rPr lang="en-US" altLang="ko-KR" sz="1400" dirty="0"/>
              <a:t>928</a:t>
            </a:r>
            <a:r>
              <a:rPr lang="ko-KR" altLang="en-US" sz="1400" dirty="0"/>
              <a:t>종의 다양한 식물이 전시되고 있습니다</a:t>
            </a:r>
            <a:r>
              <a:rPr lang="en-US" altLang="ko-KR" sz="1400" dirty="0"/>
              <a:t>.&lt;/p&gt;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en-US" altLang="ko-KR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453" y="1916482"/>
            <a:ext cx="54768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0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5022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</a:t>
            </a:r>
            <a:r>
              <a:rPr lang="en-US" altLang="ko-KR" dirty="0"/>
              <a:t>.</a:t>
            </a:r>
            <a:r>
              <a:rPr lang="ko-KR" altLang="en-US" dirty="0"/>
              <a:t>패딩과 마진 설정하기 </a:t>
            </a:r>
            <a:r>
              <a:rPr lang="en-US" altLang="ko-KR" dirty="0" smtClean="0"/>
              <a:t>-margin</a:t>
            </a:r>
            <a:r>
              <a:rPr lang="ko-KR" altLang="en-US" dirty="0" smtClean="0"/>
              <a:t> 속성과 속성값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314614"/>
              </p:ext>
            </p:extLst>
          </p:nvPr>
        </p:nvGraphicFramePr>
        <p:xfrm>
          <a:off x="1549862" y="2182706"/>
          <a:ext cx="8527011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2337">
                  <a:extLst>
                    <a:ext uri="{9D8B030D-6E8A-4147-A177-3AD203B41FA5}">
                      <a16:colId xmlns:a16="http://schemas.microsoft.com/office/drawing/2014/main" val="2247036542"/>
                    </a:ext>
                  </a:extLst>
                </a:gridCol>
                <a:gridCol w="2842337">
                  <a:extLst>
                    <a:ext uri="{9D8B030D-6E8A-4147-A177-3AD203B41FA5}">
                      <a16:colId xmlns:a16="http://schemas.microsoft.com/office/drawing/2014/main" val="2008893070"/>
                    </a:ext>
                  </a:extLst>
                </a:gridCol>
                <a:gridCol w="2842337">
                  <a:extLst>
                    <a:ext uri="{9D8B030D-6E8A-4147-A177-3AD203B41FA5}">
                      <a16:colId xmlns:a16="http://schemas.microsoft.com/office/drawing/2014/main" val="312603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속성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속성값의 예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설명</a:t>
                      </a:r>
                      <a:endParaRPr lang="ko-KR" alt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29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margin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박스의 </a:t>
                      </a:r>
                      <a:r>
                        <a:rPr lang="ko-KR" altLang="en-US" sz="1400" dirty="0" err="1" smtClean="0"/>
                        <a:t>상우하좌를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지정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32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margin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 30px</a:t>
                      </a:r>
                      <a:r>
                        <a:rPr lang="en-US" altLang="ko-KR" sz="1400" baseline="0" dirty="0" smtClean="0"/>
                        <a:t> 40px 50px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</a:t>
                      </a:r>
                      <a:r>
                        <a:rPr lang="ko-KR" altLang="en-US" sz="1400" dirty="0" err="1" smtClean="0"/>
                        <a:t>상우하좌를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20, 30, 40,50</a:t>
                      </a:r>
                      <a:r>
                        <a:rPr lang="ko-KR" altLang="en-US" sz="1400" dirty="0" smtClean="0"/>
                        <a:t>픽셀로 지정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63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margin-top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상단 마진을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설정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843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margin-right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우측 마진을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설정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044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margin-bottom</a:t>
                      </a:r>
                      <a:endParaRPr lang="ko-KR" altLang="en-US" sz="1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하단 마진을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설정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706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/>
                        <a:t>margin-left</a:t>
                      </a:r>
                      <a:endParaRPr lang="ko-KR" altLang="en-US" sz="1400" dirty="0" smtClean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20px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 smtClean="0"/>
                        <a:t>박스 좌측 마진을 </a:t>
                      </a:r>
                      <a:r>
                        <a:rPr lang="en-US" altLang="ko-KR" sz="1400" dirty="0" smtClean="0"/>
                        <a:t>20</a:t>
                      </a:r>
                      <a:r>
                        <a:rPr lang="ko-KR" altLang="en-US" sz="1400" dirty="0" smtClean="0"/>
                        <a:t>픽셀로 설정</a:t>
                      </a:r>
                      <a:endParaRPr lang="ko-KR" altLang="en-US" sz="1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875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21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392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기본값의 패딩과 마진 초기화 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810464"/>
            <a:ext cx="9118948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&lt;style&gt;</a:t>
            </a:r>
          </a:p>
          <a:p>
            <a:r>
              <a:rPr lang="en-US" altLang="ko-KR" sz="1400" dirty="0"/>
              <a:t>body {</a:t>
            </a:r>
          </a:p>
          <a:p>
            <a:r>
              <a:rPr lang="en-US" altLang="ko-KR" sz="1400" dirty="0" smtClean="0"/>
              <a:t> border</a:t>
            </a:r>
            <a:r>
              <a:rPr lang="en-US" altLang="ko-KR" sz="1400" dirty="0"/>
              <a:t>: solid 1px red</a:t>
            </a:r>
            <a:r>
              <a:rPr lang="en-US" altLang="ko-KR" sz="1400" dirty="0" smtClean="0"/>
              <a:t>; }</a:t>
            </a:r>
            <a:endParaRPr lang="en-US" altLang="ko-KR" sz="1400" dirty="0"/>
          </a:p>
          <a:p>
            <a:r>
              <a:rPr lang="en-US" altLang="ko-KR" sz="1400" dirty="0"/>
              <a:t>h3 </a:t>
            </a:r>
            <a:r>
              <a:rPr lang="en-US" altLang="ko-KR" sz="1400" dirty="0" smtClean="0"/>
              <a:t>{</a:t>
            </a:r>
            <a:r>
              <a:rPr lang="en-US" altLang="ko-KR" sz="1400" dirty="0"/>
              <a:t>	border: solid 1px blue</a:t>
            </a:r>
            <a:r>
              <a:rPr lang="en-US" altLang="ko-KR" sz="1400" dirty="0" smtClean="0"/>
              <a:t>;}</a:t>
            </a:r>
            <a:endParaRPr lang="en-US" altLang="ko-KR" sz="1400" dirty="0"/>
          </a:p>
          <a:p>
            <a:r>
              <a:rPr lang="en-US" altLang="ko-KR" sz="1400" dirty="0"/>
              <a:t>p </a:t>
            </a:r>
            <a:r>
              <a:rPr lang="en-US" altLang="ko-KR" sz="1400" dirty="0" smtClean="0"/>
              <a:t>{</a:t>
            </a:r>
            <a:r>
              <a:rPr lang="en-US" altLang="ko-KR" sz="1400" dirty="0"/>
              <a:t>	border: solid 1px green</a:t>
            </a:r>
            <a:r>
              <a:rPr lang="en-US" altLang="ko-KR" sz="1400" dirty="0" smtClean="0"/>
              <a:t>;}</a:t>
            </a:r>
            <a:endParaRPr lang="en-US" altLang="ko-KR" sz="1400" dirty="0"/>
          </a:p>
          <a:p>
            <a:r>
              <a:rPr lang="en-US" altLang="ko-KR" sz="1400" dirty="0" err="1"/>
              <a:t>ul</a:t>
            </a:r>
            <a:r>
              <a:rPr lang="en-US" altLang="ko-KR" sz="1400" dirty="0"/>
              <a:t> </a:t>
            </a:r>
            <a:r>
              <a:rPr lang="en-US" altLang="ko-KR" sz="1400" dirty="0" smtClean="0"/>
              <a:t>{</a:t>
            </a:r>
            <a:r>
              <a:rPr lang="en-US" altLang="ko-KR" sz="1400" dirty="0"/>
              <a:t>	border: solid 1px red</a:t>
            </a:r>
            <a:r>
              <a:rPr lang="en-US" altLang="ko-KR" sz="1400" dirty="0" smtClean="0"/>
              <a:t>;}</a:t>
            </a:r>
            <a:endParaRPr lang="en-US" altLang="ko-KR" sz="1400" dirty="0"/>
          </a:p>
          <a:p>
            <a:r>
              <a:rPr lang="en-US" altLang="ko-KR" sz="1400" dirty="0"/>
              <a:t>li </a:t>
            </a:r>
            <a:r>
              <a:rPr lang="en-US" altLang="ko-KR" sz="1400" dirty="0" smtClean="0"/>
              <a:t>{</a:t>
            </a:r>
            <a:r>
              <a:rPr lang="en-US" altLang="ko-KR" sz="1400" dirty="0"/>
              <a:t>	border: solid 1px blue</a:t>
            </a:r>
            <a:r>
              <a:rPr lang="en-US" altLang="ko-KR" sz="1400" dirty="0" smtClean="0"/>
              <a:t>; }</a:t>
            </a:r>
            <a:endParaRPr lang="en-US" altLang="ko-KR" sz="1400" dirty="0"/>
          </a:p>
          <a:p>
            <a:r>
              <a:rPr lang="en-US" altLang="ko-KR" sz="1400" dirty="0"/>
              <a:t>&lt;/style&gt;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&lt;h3&gt;</a:t>
            </a:r>
            <a:r>
              <a:rPr lang="ko-KR" altLang="en-US" sz="1400" dirty="0"/>
              <a:t>이용요금</a:t>
            </a:r>
            <a:r>
              <a:rPr lang="en-US" altLang="ko-KR" sz="1400" dirty="0"/>
              <a:t>&lt;/h3&gt;</a:t>
            </a:r>
          </a:p>
          <a:p>
            <a:r>
              <a:rPr lang="en-US" altLang="ko-KR" sz="1400" dirty="0"/>
              <a:t>&lt;p&gt;</a:t>
            </a:r>
            <a:r>
              <a:rPr lang="ko-KR" altLang="en-US" sz="1400" dirty="0" err="1"/>
              <a:t>행복카드</a:t>
            </a:r>
            <a:r>
              <a:rPr lang="ko-KR" altLang="en-US" sz="1400" dirty="0"/>
              <a:t> 소지자는 본인 확인 후 입장료 </a:t>
            </a:r>
            <a:r>
              <a:rPr lang="en-US" altLang="ko-KR" sz="1400" dirty="0"/>
              <a:t>30% </a:t>
            </a:r>
            <a:r>
              <a:rPr lang="ko-KR" altLang="en-US" sz="1400" dirty="0"/>
              <a:t>할인</a:t>
            </a:r>
            <a:r>
              <a:rPr lang="en-US" altLang="ko-KR" sz="1400" dirty="0"/>
              <a:t>&lt;/p&gt;</a:t>
            </a:r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	&lt;li&gt;</a:t>
            </a:r>
            <a:r>
              <a:rPr lang="ko-KR" altLang="en-US" sz="1400" dirty="0"/>
              <a:t>만 </a:t>
            </a:r>
            <a:r>
              <a:rPr lang="en-US" altLang="ko-KR" sz="1400" dirty="0"/>
              <a:t>5</a:t>
            </a:r>
            <a:r>
              <a:rPr lang="ko-KR" altLang="en-US" sz="1400" dirty="0"/>
              <a:t>세 이하</a:t>
            </a:r>
            <a:r>
              <a:rPr lang="en-US" altLang="ko-KR" sz="1400" dirty="0"/>
              <a:t>, </a:t>
            </a:r>
            <a:r>
              <a:rPr lang="ko-KR" altLang="en-US" sz="1400" dirty="0"/>
              <a:t>만 </a:t>
            </a:r>
            <a:r>
              <a:rPr lang="en-US" altLang="ko-KR" sz="1400" dirty="0"/>
              <a:t>65</a:t>
            </a:r>
            <a:r>
              <a:rPr lang="ko-KR" altLang="en-US" sz="1400" dirty="0"/>
              <a:t>세 이상 무료</a:t>
            </a:r>
            <a:r>
              <a:rPr lang="en-US" altLang="ko-KR" sz="1400" dirty="0"/>
              <a:t>&lt;/li&gt;</a:t>
            </a:r>
          </a:p>
          <a:p>
            <a:r>
              <a:rPr lang="en-US" altLang="ko-KR" sz="1400" dirty="0"/>
              <a:t>	&lt;li&gt;</a:t>
            </a:r>
            <a:r>
              <a:rPr lang="ko-KR" altLang="en-US" sz="1400" dirty="0"/>
              <a:t>단체는 </a:t>
            </a:r>
            <a:r>
              <a:rPr lang="en-US" altLang="ko-KR" sz="1400" dirty="0"/>
              <a:t>30</a:t>
            </a:r>
            <a:r>
              <a:rPr lang="ko-KR" altLang="en-US" sz="1400" dirty="0"/>
              <a:t>인 이상 </a:t>
            </a:r>
            <a:r>
              <a:rPr lang="en-US" altLang="ko-KR" sz="1400" dirty="0"/>
              <a:t>30% </a:t>
            </a:r>
            <a:r>
              <a:rPr lang="ko-KR" altLang="en-US" sz="1400" dirty="0"/>
              <a:t>할인</a:t>
            </a:r>
            <a:r>
              <a:rPr lang="en-US" altLang="ko-KR" sz="1400" dirty="0"/>
              <a:t>&lt;/li&gt;</a:t>
            </a:r>
          </a:p>
          <a:p>
            <a:r>
              <a:rPr lang="en-US" altLang="ko-KR" sz="1400" dirty="0"/>
              <a:t>	&lt;li&gt;</a:t>
            </a:r>
            <a:r>
              <a:rPr lang="ko-KR" altLang="en-US" sz="1400" dirty="0"/>
              <a:t>단체 관람 시 인솔 교사는 무료</a:t>
            </a:r>
            <a:r>
              <a:rPr lang="en-US" altLang="ko-KR" sz="1400" dirty="0"/>
              <a:t>&lt;/li&gt;</a:t>
            </a:r>
          </a:p>
          <a:p>
            <a:r>
              <a:rPr lang="en-US" altLang="ko-KR" sz="1400" dirty="0"/>
              <a:t>&lt;/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172" y="1933719"/>
            <a:ext cx="4800600" cy="206692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384" y="4579216"/>
            <a:ext cx="3219450" cy="21145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68384" y="4230316"/>
            <a:ext cx="337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패딩</a:t>
            </a:r>
            <a:r>
              <a:rPr lang="en-US" altLang="ko-KR" dirty="0" smtClean="0">
                <a:solidFill>
                  <a:srgbClr val="FF0000"/>
                </a:solidFill>
              </a:rPr>
              <a:t>, </a:t>
            </a:r>
            <a:r>
              <a:rPr lang="ko-KR" altLang="en-US" dirty="0" smtClean="0">
                <a:solidFill>
                  <a:srgbClr val="FF0000"/>
                </a:solidFill>
              </a:rPr>
              <a:t>마진 초기화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83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패딩 마진 설정 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810464"/>
            <a:ext cx="911894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en-US" altLang="ko-KR" sz="1400" dirty="0"/>
              <a:t>style&gt;</a:t>
            </a:r>
          </a:p>
          <a:p>
            <a:r>
              <a:rPr lang="en-US" altLang="ko-KR" sz="1400" dirty="0"/>
              <a:t>* {	padding: 0;</a:t>
            </a:r>
          </a:p>
          <a:p>
            <a:r>
              <a:rPr lang="en-US" altLang="ko-KR" sz="1400" dirty="0"/>
              <a:t>	margin: 0;}</a:t>
            </a:r>
          </a:p>
          <a:p>
            <a:r>
              <a:rPr lang="en-US" altLang="ko-KR" sz="1400" dirty="0"/>
              <a:t>h3 {	/* border: solid 1px blue; */</a:t>
            </a:r>
          </a:p>
          <a:p>
            <a:r>
              <a:rPr lang="en-US" altLang="ko-KR" sz="1400" dirty="0"/>
              <a:t>	margin: 20px 0 0 10px;</a:t>
            </a:r>
          </a:p>
          <a:p>
            <a:r>
              <a:rPr lang="en-US" altLang="ko-KR" sz="1400" dirty="0"/>
              <a:t>	padding-left: 10px;</a:t>
            </a:r>
          </a:p>
          <a:p>
            <a:r>
              <a:rPr lang="en-US" altLang="ko-KR" sz="1400" dirty="0"/>
              <a:t>	border-left: solid 5px blue; }</a:t>
            </a:r>
          </a:p>
          <a:p>
            <a:r>
              <a:rPr lang="en-US" altLang="ko-KR" sz="1400" dirty="0"/>
              <a:t>p {	/* border: solid 1px green; */</a:t>
            </a:r>
          </a:p>
          <a:p>
            <a:r>
              <a:rPr lang="en-US" altLang="ko-KR" sz="1400" dirty="0"/>
              <a:t>	margin: 15px 0 0 20px;}</a:t>
            </a:r>
          </a:p>
          <a:p>
            <a:r>
              <a:rPr lang="en-US" altLang="ko-KR" sz="1400" dirty="0" err="1"/>
              <a:t>ul</a:t>
            </a:r>
            <a:r>
              <a:rPr lang="en-US" altLang="ko-KR" sz="1400" dirty="0"/>
              <a:t> {	/* border: solid 1px red; */</a:t>
            </a:r>
          </a:p>
          <a:p>
            <a:r>
              <a:rPr lang="en-US" altLang="ko-KR" sz="1400" dirty="0"/>
              <a:t>	margin: 10px 0 0 20px;</a:t>
            </a:r>
          </a:p>
          <a:p>
            <a:r>
              <a:rPr lang="en-US" altLang="ko-KR" sz="1400" dirty="0"/>
              <a:t>	padding: 5px 0 8px 0;</a:t>
            </a:r>
          </a:p>
          <a:p>
            <a:r>
              <a:rPr lang="en-US" altLang="ko-KR" sz="1400" dirty="0"/>
              <a:t>	width: 400px;</a:t>
            </a:r>
          </a:p>
          <a:p>
            <a:r>
              <a:rPr lang="en-US" altLang="ko-KR" sz="1400" dirty="0"/>
              <a:t>	border-top: solid 1px gray;</a:t>
            </a:r>
          </a:p>
          <a:p>
            <a:r>
              <a:rPr lang="en-US" altLang="ko-KR" sz="1400" dirty="0"/>
              <a:t>	border-bottom: solid 1px gray;}</a:t>
            </a:r>
          </a:p>
          <a:p>
            <a:r>
              <a:rPr lang="en-US" altLang="ko-KR" sz="1400" dirty="0"/>
              <a:t>li {	/* border: solid 1px blue; */</a:t>
            </a:r>
          </a:p>
          <a:p>
            <a:r>
              <a:rPr lang="en-US" altLang="ko-KR" sz="1400" dirty="0"/>
              <a:t>	margin-left: 20px;</a:t>
            </a:r>
          </a:p>
          <a:p>
            <a:r>
              <a:rPr lang="en-US" altLang="ko-KR" sz="1400" dirty="0"/>
              <a:t>	padding-top: 5px;}</a:t>
            </a:r>
          </a:p>
          <a:p>
            <a:r>
              <a:rPr lang="en-US" altLang="ko-KR" sz="1400" dirty="0"/>
              <a:t>&lt;/style</a:t>
            </a:r>
            <a:r>
              <a:rPr lang="en-US" altLang="ko-KR" sz="1400" dirty="0" smtClean="0"/>
              <a:t>&gt;&lt;/</a:t>
            </a:r>
            <a:r>
              <a:rPr lang="en-US" altLang="ko-KR" sz="1400" dirty="0"/>
              <a:t>head</a:t>
            </a:r>
            <a:r>
              <a:rPr lang="en-US" altLang="ko-KR" sz="1400" dirty="0" smtClean="0"/>
              <a:t>&gt;&lt;</a:t>
            </a:r>
            <a:r>
              <a:rPr lang="en-US" altLang="ko-KR" sz="1400" dirty="0"/>
              <a:t>body</a:t>
            </a:r>
            <a:r>
              <a:rPr lang="en-US" altLang="ko-KR" sz="1400" dirty="0" smtClean="0"/>
              <a:t>&gt;&lt;</a:t>
            </a:r>
            <a:r>
              <a:rPr lang="en-US" altLang="ko-KR" sz="1400" dirty="0"/>
              <a:t>h3&gt;</a:t>
            </a:r>
            <a:r>
              <a:rPr lang="ko-KR" altLang="en-US" sz="1400" dirty="0"/>
              <a:t>이용요금</a:t>
            </a:r>
            <a:r>
              <a:rPr lang="en-US" altLang="ko-KR" sz="1400" dirty="0"/>
              <a:t>&lt;/h3</a:t>
            </a:r>
            <a:r>
              <a:rPr lang="en-US" altLang="ko-KR" sz="1400" dirty="0" smtClean="0"/>
              <a:t>&gt;&lt;</a:t>
            </a:r>
            <a:r>
              <a:rPr lang="en-US" altLang="ko-KR" sz="1400" dirty="0"/>
              <a:t>p&gt;</a:t>
            </a:r>
            <a:r>
              <a:rPr lang="ko-KR" altLang="en-US" sz="1400" dirty="0" err="1"/>
              <a:t>행복카드</a:t>
            </a:r>
            <a:r>
              <a:rPr lang="ko-KR" altLang="en-US" sz="1400" dirty="0"/>
              <a:t> 소지자는 본인 확인 후 입장료 </a:t>
            </a:r>
            <a:r>
              <a:rPr lang="en-US" altLang="ko-KR" sz="1400" dirty="0"/>
              <a:t>30% </a:t>
            </a:r>
            <a:r>
              <a:rPr lang="ko-KR" altLang="en-US" sz="1400" dirty="0"/>
              <a:t>할인</a:t>
            </a:r>
            <a:r>
              <a:rPr lang="en-US" altLang="ko-KR" sz="1400" dirty="0"/>
              <a:t>&lt;/p&gt;</a:t>
            </a:r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ul</a:t>
            </a:r>
            <a:r>
              <a:rPr lang="en-US" altLang="ko-KR" sz="1400" dirty="0" smtClean="0"/>
              <a:t>&gt;</a:t>
            </a:r>
            <a:r>
              <a:rPr lang="en-US" altLang="ko-KR" sz="1400" dirty="0"/>
              <a:t>	&lt;li&gt;</a:t>
            </a:r>
            <a:r>
              <a:rPr lang="ko-KR" altLang="en-US" sz="1400" dirty="0"/>
              <a:t>만 </a:t>
            </a:r>
            <a:r>
              <a:rPr lang="en-US" altLang="ko-KR" sz="1400" dirty="0"/>
              <a:t>5</a:t>
            </a:r>
            <a:r>
              <a:rPr lang="ko-KR" altLang="en-US" sz="1400" dirty="0"/>
              <a:t>세 이하</a:t>
            </a:r>
            <a:r>
              <a:rPr lang="en-US" altLang="ko-KR" sz="1400" dirty="0"/>
              <a:t>, </a:t>
            </a:r>
            <a:r>
              <a:rPr lang="ko-KR" altLang="en-US" sz="1400" dirty="0"/>
              <a:t>만 </a:t>
            </a:r>
            <a:r>
              <a:rPr lang="en-US" altLang="ko-KR" sz="1400" dirty="0"/>
              <a:t>65</a:t>
            </a:r>
            <a:r>
              <a:rPr lang="ko-KR" altLang="en-US" sz="1400" dirty="0"/>
              <a:t>세 이상 무료</a:t>
            </a:r>
            <a:r>
              <a:rPr lang="en-US" altLang="ko-KR" sz="1400" dirty="0"/>
              <a:t>&lt;/li</a:t>
            </a:r>
            <a:r>
              <a:rPr lang="en-US" altLang="ko-KR" sz="1400" dirty="0" smtClean="0"/>
              <a:t>&gt;</a:t>
            </a:r>
            <a:r>
              <a:rPr lang="en-US" altLang="ko-KR" sz="1400" dirty="0"/>
              <a:t>	&lt;li&gt;</a:t>
            </a:r>
            <a:r>
              <a:rPr lang="ko-KR" altLang="en-US" sz="1400" dirty="0"/>
              <a:t>단체는 </a:t>
            </a:r>
            <a:r>
              <a:rPr lang="en-US" altLang="ko-KR" sz="1400" dirty="0"/>
              <a:t>30</a:t>
            </a:r>
            <a:r>
              <a:rPr lang="ko-KR" altLang="en-US" sz="1400" dirty="0"/>
              <a:t>인 이상 </a:t>
            </a:r>
            <a:r>
              <a:rPr lang="en-US" altLang="ko-KR" sz="1400" dirty="0"/>
              <a:t>30% </a:t>
            </a:r>
            <a:r>
              <a:rPr lang="ko-KR" altLang="en-US" sz="1400" dirty="0"/>
              <a:t>할인</a:t>
            </a:r>
            <a:r>
              <a:rPr lang="en-US" altLang="ko-KR" sz="1400" dirty="0"/>
              <a:t>&lt;/li</a:t>
            </a:r>
            <a:r>
              <a:rPr lang="en-US" altLang="ko-KR" sz="1400" dirty="0" smtClean="0"/>
              <a:t>&gt;</a:t>
            </a:r>
            <a:r>
              <a:rPr lang="en-US" altLang="ko-KR" sz="1400" dirty="0"/>
              <a:t>	&lt;li&gt;</a:t>
            </a:r>
            <a:r>
              <a:rPr lang="ko-KR" altLang="en-US" sz="1400" dirty="0"/>
              <a:t>단체 관람 시 인솔 교사는 무료</a:t>
            </a:r>
            <a:r>
              <a:rPr lang="en-US" altLang="ko-KR" sz="1400" dirty="0"/>
              <a:t>&lt;/li</a:t>
            </a:r>
            <a:r>
              <a:rPr lang="en-US" altLang="ko-KR" sz="1400" dirty="0" smtClean="0"/>
              <a:t>&gt;&lt;/</a:t>
            </a:r>
            <a:r>
              <a:rPr lang="en-US" altLang="ko-KR" sz="1400" dirty="0" err="1"/>
              <a:t>ul</a:t>
            </a:r>
            <a:r>
              <a:rPr lang="en-US" altLang="ko-KR" sz="1400" dirty="0" smtClean="0"/>
              <a:t>&gt;&lt;/</a:t>
            </a:r>
            <a:r>
              <a:rPr lang="en-US" altLang="ko-KR" sz="1400" dirty="0"/>
              <a:t>body</a:t>
            </a:r>
            <a:r>
              <a:rPr lang="en-US" altLang="ko-KR" sz="1400" dirty="0" smtClean="0"/>
              <a:t>&gt;&lt;/</a:t>
            </a:r>
            <a:r>
              <a:rPr lang="en-US" altLang="ko-KR" sz="1400" dirty="0"/>
              <a:t>html&gt;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561" y="1570242"/>
            <a:ext cx="43053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8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/>
              <a:t>레이아웃의 기초</a:t>
            </a:r>
            <a:r>
              <a:rPr lang="en-US" altLang="ko-KR" dirty="0"/>
              <a:t>, </a:t>
            </a:r>
            <a:r>
              <a:rPr lang="ko-KR" altLang="en-US" dirty="0" err="1"/>
              <a:t>박스모델을</a:t>
            </a:r>
            <a:r>
              <a:rPr lang="ko-KR" altLang="en-US" dirty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패딩 마진 설정 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810464"/>
            <a:ext cx="91189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en-US" altLang="ko-KR" sz="1400" dirty="0"/>
              <a:t>style&gt;</a:t>
            </a:r>
          </a:p>
          <a:p>
            <a:r>
              <a:rPr lang="en-US" altLang="ko-KR" sz="1400" dirty="0"/>
              <a:t>* {	padding: 0;</a:t>
            </a:r>
          </a:p>
          <a:p>
            <a:r>
              <a:rPr lang="en-US" altLang="ko-KR" sz="1400" dirty="0"/>
              <a:t>	margin: 0;}</a:t>
            </a:r>
          </a:p>
          <a:p>
            <a:r>
              <a:rPr lang="en-US" altLang="ko-KR" sz="1400" dirty="0"/>
              <a:t>h3 {	margin: 20px;}</a:t>
            </a:r>
          </a:p>
          <a:p>
            <a:r>
              <a:rPr lang="en-US" altLang="ko-KR" sz="1400" dirty="0" err="1"/>
              <a:t>ul</a:t>
            </a:r>
            <a:r>
              <a:rPr lang="en-US" altLang="ko-KR" sz="1400" dirty="0"/>
              <a:t> {	width: 430px;	</a:t>
            </a:r>
          </a:p>
          <a:p>
            <a:r>
              <a:rPr lang="en-US" altLang="ko-KR" sz="1400" dirty="0"/>
              <a:t>	border: solid 1px black; </a:t>
            </a:r>
          </a:p>
          <a:p>
            <a:r>
              <a:rPr lang="en-US" altLang="ko-KR" sz="1400" dirty="0"/>
              <a:t>	margin: 20px;}</a:t>
            </a:r>
          </a:p>
          <a:p>
            <a:r>
              <a:rPr lang="en-US" altLang="ko-KR" sz="1400" dirty="0"/>
              <a:t>li {</a:t>
            </a:r>
          </a:p>
          <a:p>
            <a:r>
              <a:rPr lang="en-US" altLang="ko-KR" sz="1400" dirty="0"/>
              <a:t>	list-style-type: none;</a:t>
            </a:r>
          </a:p>
          <a:p>
            <a:r>
              <a:rPr lang="en-US" altLang="ko-KR" sz="1400" dirty="0"/>
              <a:t>	padding-bottom: 10px;</a:t>
            </a:r>
          </a:p>
          <a:p>
            <a:r>
              <a:rPr lang="en-US" altLang="ko-KR" sz="1400" dirty="0"/>
              <a:t>	margin: 15px;</a:t>
            </a:r>
          </a:p>
          <a:p>
            <a:r>
              <a:rPr lang="en-US" altLang="ko-KR" sz="1400" dirty="0"/>
              <a:t>	border-bottom: dashed 1px gray;</a:t>
            </a:r>
          </a:p>
          <a:p>
            <a:r>
              <a:rPr lang="en-US" altLang="ko-KR" sz="1400" dirty="0"/>
              <a:t>}&lt;/style&gt;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&lt;h3&gt;</a:t>
            </a:r>
            <a:r>
              <a:rPr lang="ko-KR" altLang="en-US" sz="1400" dirty="0"/>
              <a:t>공지사항</a:t>
            </a:r>
            <a:r>
              <a:rPr lang="en-US" altLang="ko-KR" sz="1400" dirty="0"/>
              <a:t>&lt;/h3&gt;</a:t>
            </a:r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	&lt;li&gt;</a:t>
            </a:r>
            <a:r>
              <a:rPr lang="ko-KR" altLang="en-US" sz="1400" dirty="0" err="1"/>
              <a:t>방학맞이</a:t>
            </a:r>
            <a:r>
              <a:rPr lang="en-US" altLang="ko-KR" sz="1400" dirty="0"/>
              <a:t>~ </a:t>
            </a:r>
            <a:r>
              <a:rPr lang="ko-KR" altLang="en-US" sz="1400" dirty="0" err="1"/>
              <a:t>한여름밤</a:t>
            </a:r>
            <a:r>
              <a:rPr lang="ko-KR" altLang="en-US" sz="1400" dirty="0"/>
              <a:t> 동물원 </a:t>
            </a:r>
            <a:r>
              <a:rPr lang="ko-KR" altLang="en-US" sz="1400" dirty="0" err="1"/>
              <a:t>대탐험</a:t>
            </a:r>
            <a:r>
              <a:rPr lang="en-US" altLang="ko-KR" sz="1400" dirty="0"/>
              <a:t>~~~~ &amp;</a:t>
            </a:r>
            <a:r>
              <a:rPr lang="en-US" altLang="ko-KR" sz="1400" dirty="0" err="1"/>
              <a:t>nbsp</a:t>
            </a:r>
            <a:r>
              <a:rPr lang="en-US" altLang="ko-KR" sz="1400" dirty="0"/>
              <a:t>;&amp;</a:t>
            </a:r>
            <a:r>
              <a:rPr lang="en-US" altLang="ko-KR" sz="1400" dirty="0" err="1"/>
              <a:t>nbsp</a:t>
            </a:r>
            <a:r>
              <a:rPr lang="en-US" altLang="ko-KR" sz="1400" dirty="0"/>
              <a:t>;&amp;nbsp;2019.08.11&lt;/li&gt;</a:t>
            </a:r>
          </a:p>
          <a:p>
            <a:r>
              <a:rPr lang="en-US" altLang="ko-KR" sz="1400" dirty="0"/>
              <a:t>	&lt;li&gt;</a:t>
            </a:r>
            <a:r>
              <a:rPr lang="ko-KR" altLang="en-US" sz="1400" dirty="0" err="1"/>
              <a:t>방학맞이</a:t>
            </a:r>
            <a:r>
              <a:rPr lang="en-US" altLang="ko-KR" sz="1400" dirty="0"/>
              <a:t>~ </a:t>
            </a:r>
            <a:r>
              <a:rPr lang="ko-KR" altLang="en-US" sz="1400" dirty="0" err="1"/>
              <a:t>한여름밤</a:t>
            </a:r>
            <a:r>
              <a:rPr lang="ko-KR" altLang="en-US" sz="1400" dirty="0"/>
              <a:t> 동물원 </a:t>
            </a:r>
            <a:r>
              <a:rPr lang="ko-KR" altLang="en-US" sz="1400" dirty="0" err="1"/>
              <a:t>대탐험</a:t>
            </a:r>
            <a:r>
              <a:rPr lang="en-US" altLang="ko-KR" sz="1400" dirty="0"/>
              <a:t>~~~~ &amp;</a:t>
            </a:r>
            <a:r>
              <a:rPr lang="en-US" altLang="ko-KR" sz="1400" dirty="0" err="1"/>
              <a:t>nbsp</a:t>
            </a:r>
            <a:r>
              <a:rPr lang="en-US" altLang="ko-KR" sz="1400" dirty="0"/>
              <a:t>;&amp;</a:t>
            </a:r>
            <a:r>
              <a:rPr lang="en-US" altLang="ko-KR" sz="1400" dirty="0" err="1"/>
              <a:t>nbsp</a:t>
            </a:r>
            <a:r>
              <a:rPr lang="en-US" altLang="ko-KR" sz="1400" dirty="0"/>
              <a:t>;&amp;nbsp;2019.08.11&lt;/li&gt;</a:t>
            </a:r>
          </a:p>
          <a:p>
            <a:r>
              <a:rPr lang="en-US" altLang="ko-KR" sz="1400" dirty="0"/>
              <a:t>	&lt;li&gt;</a:t>
            </a:r>
            <a:r>
              <a:rPr lang="ko-KR" altLang="en-US" sz="1400" dirty="0" err="1"/>
              <a:t>방학맞이</a:t>
            </a:r>
            <a:r>
              <a:rPr lang="en-US" altLang="ko-KR" sz="1400" dirty="0"/>
              <a:t>~ </a:t>
            </a:r>
            <a:r>
              <a:rPr lang="ko-KR" altLang="en-US" sz="1400" dirty="0" err="1"/>
              <a:t>한여름밤</a:t>
            </a:r>
            <a:r>
              <a:rPr lang="ko-KR" altLang="en-US" sz="1400" dirty="0"/>
              <a:t> 동물원 </a:t>
            </a:r>
            <a:r>
              <a:rPr lang="ko-KR" altLang="en-US" sz="1400" dirty="0" err="1"/>
              <a:t>대탐험</a:t>
            </a:r>
            <a:r>
              <a:rPr lang="en-US" altLang="ko-KR" sz="1400" dirty="0"/>
              <a:t>~~~~ &amp;</a:t>
            </a:r>
            <a:r>
              <a:rPr lang="en-US" altLang="ko-KR" sz="1400" dirty="0" err="1"/>
              <a:t>nbsp</a:t>
            </a:r>
            <a:r>
              <a:rPr lang="en-US" altLang="ko-KR" sz="1400" dirty="0"/>
              <a:t>;&amp;</a:t>
            </a:r>
            <a:r>
              <a:rPr lang="en-US" altLang="ko-KR" sz="1400" dirty="0" err="1"/>
              <a:t>nbsp</a:t>
            </a:r>
            <a:r>
              <a:rPr lang="en-US" altLang="ko-KR" sz="1400" dirty="0"/>
              <a:t>;&amp;nbsp;2019.08.11&lt;/li&gt;</a:t>
            </a:r>
          </a:p>
          <a:p>
            <a:r>
              <a:rPr lang="en-US" altLang="ko-KR" sz="1400" dirty="0"/>
              <a:t>&lt;/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&lt;/body</a:t>
            </a:r>
            <a:r>
              <a:rPr lang="en-US" altLang="ko-KR" sz="1400" dirty="0" smtClean="0"/>
              <a:t>&gt;</a:t>
            </a:r>
            <a:endParaRPr lang="en-US" altLang="ko-KR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821" y="1754908"/>
            <a:ext cx="459105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34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 smtClean="0"/>
              <a:t>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레이아웃의 기초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박스모델을</a:t>
            </a:r>
            <a:r>
              <a:rPr lang="ko-KR" altLang="en-US" dirty="0" smtClean="0"/>
              <a:t> 이해하자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패딩 마진 프로젝트 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021" y="3908203"/>
            <a:ext cx="5362575" cy="2667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2723" y="3121891"/>
            <a:ext cx="6958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마진과 패딩 초기화 및 </a:t>
            </a:r>
            <a:r>
              <a:rPr lang="ko-KR" altLang="en-US" dirty="0" err="1" smtClean="0"/>
              <a:t>글제목</a:t>
            </a:r>
            <a:r>
              <a:rPr lang="ko-KR" altLang="en-US" dirty="0" smtClean="0"/>
              <a:t> </a:t>
            </a:r>
            <a:r>
              <a:rPr lang="en-US" altLang="ko-KR" dirty="0" smtClean="0"/>
              <a:t>(</a:t>
            </a:r>
            <a:r>
              <a:rPr lang="ko-KR" altLang="en-US" dirty="0" smtClean="0"/>
              <a:t>주말 </a:t>
            </a:r>
            <a:r>
              <a:rPr lang="ko-KR" altLang="en-US" dirty="0" err="1" smtClean="0"/>
              <a:t>야간개장</a:t>
            </a:r>
            <a:r>
              <a:rPr lang="ko-KR" altLang="en-US" dirty="0" smtClean="0"/>
              <a:t> 안내</a:t>
            </a:r>
            <a:r>
              <a:rPr lang="en-US" altLang="ko-KR" dirty="0" smtClean="0"/>
              <a:t>) </a:t>
            </a:r>
            <a:r>
              <a:rPr lang="ko-KR" altLang="en-US" dirty="0" smtClean="0"/>
              <a:t>만들기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72723" y="3908203"/>
            <a:ext cx="40502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단계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목록 만들기</a:t>
            </a:r>
            <a:endParaRPr lang="en-US" altLang="ko-KR" dirty="0" smtClean="0"/>
          </a:p>
          <a:p>
            <a:r>
              <a:rPr lang="ko-KR" altLang="en-US" dirty="0" err="1" smtClean="0"/>
              <a:t>사용태그</a:t>
            </a:r>
            <a:r>
              <a:rPr lang="ko-KR" altLang="en-US" dirty="0" smtClean="0"/>
              <a:t> </a:t>
            </a:r>
            <a:r>
              <a:rPr lang="en-US" altLang="ko-KR" dirty="0" smtClean="0"/>
              <a:t>&lt;</a:t>
            </a:r>
            <a:r>
              <a:rPr lang="en-US" altLang="ko-KR" dirty="0" err="1" smtClean="0"/>
              <a:t>ul</a:t>
            </a:r>
            <a:r>
              <a:rPr lang="en-US" altLang="ko-KR" dirty="0" smtClean="0"/>
              <a:t>&gt; &lt;li&gt;</a:t>
            </a:r>
          </a:p>
          <a:p>
            <a:r>
              <a:rPr lang="ko-KR" altLang="en-US" dirty="0" err="1" smtClean="0"/>
              <a:t>태그선택자</a:t>
            </a:r>
            <a:r>
              <a:rPr lang="ko-KR" altLang="en-US" dirty="0" smtClean="0"/>
              <a:t> </a:t>
            </a:r>
            <a:r>
              <a:rPr lang="en-US" altLang="ko-KR" dirty="0" smtClean="0"/>
              <a:t>&lt;</a:t>
            </a:r>
            <a:r>
              <a:rPr lang="en-US" altLang="ko-KR" dirty="0" err="1" smtClean="0"/>
              <a:t>ul</a:t>
            </a:r>
            <a:r>
              <a:rPr lang="en-US" altLang="ko-KR" dirty="0" smtClean="0"/>
              <a:t>&gt;</a:t>
            </a:r>
            <a:r>
              <a:rPr lang="ko-KR" altLang="en-US" dirty="0" smtClean="0"/>
              <a:t>의 </a:t>
            </a:r>
            <a:r>
              <a:rPr lang="en-US" altLang="ko-KR" dirty="0" err="1" smtClean="0"/>
              <a:t>css</a:t>
            </a:r>
            <a:r>
              <a:rPr lang="en-US" altLang="ko-KR" dirty="0" smtClean="0"/>
              <a:t> </a:t>
            </a:r>
            <a:br>
              <a:rPr lang="en-US" altLang="ko-KR" dirty="0" smtClean="0"/>
            </a:br>
            <a:r>
              <a:rPr lang="en-US" altLang="ko-KR" dirty="0" smtClean="0"/>
              <a:t> - </a:t>
            </a:r>
            <a:r>
              <a:rPr lang="ko-KR" altLang="en-US" dirty="0" smtClean="0"/>
              <a:t>박스 가로 폭 </a:t>
            </a:r>
            <a:r>
              <a:rPr lang="en-US" altLang="ko-KR" dirty="0" smtClean="0"/>
              <a:t>450, </a:t>
            </a:r>
            <a:r>
              <a:rPr lang="ko-KR" altLang="en-US" dirty="0" smtClean="0"/>
              <a:t>경계선</a:t>
            </a:r>
            <a:r>
              <a:rPr lang="en-US" altLang="ko-KR" dirty="0" smtClean="0"/>
              <a:t>(</a:t>
            </a:r>
            <a:r>
              <a:rPr lang="ko-KR" altLang="en-US" dirty="0" smtClean="0"/>
              <a:t>실선</a:t>
            </a:r>
            <a:r>
              <a:rPr lang="en-US" altLang="ko-KR" dirty="0" smtClean="0"/>
              <a:t>) 1px </a:t>
            </a:r>
            <a:r>
              <a:rPr lang="ko-KR" altLang="en-US" dirty="0" smtClean="0"/>
              <a:t>검은색 마진 </a:t>
            </a:r>
            <a:r>
              <a:rPr lang="en-US" altLang="ko-KR" dirty="0" smtClean="0"/>
              <a:t>20px</a:t>
            </a:r>
            <a:r>
              <a:rPr lang="en-US" altLang="ko-KR" dirty="0"/>
              <a:t> </a:t>
            </a:r>
            <a:r>
              <a:rPr lang="en-US" altLang="ko-KR" dirty="0" smtClean="0"/>
              <a:t> 0px </a:t>
            </a:r>
            <a:r>
              <a:rPr lang="en-US" altLang="ko-KR" dirty="0" err="1" smtClean="0"/>
              <a:t>0px</a:t>
            </a:r>
            <a:r>
              <a:rPr lang="en-US" altLang="ko-KR" dirty="0" smtClean="0"/>
              <a:t> 20px </a:t>
            </a:r>
            <a:br>
              <a:rPr lang="en-US" altLang="ko-KR" dirty="0" smtClean="0"/>
            </a:br>
            <a:r>
              <a:rPr lang="ko-KR" altLang="en-US" dirty="0" smtClean="0"/>
              <a:t>패딩 </a:t>
            </a:r>
            <a:r>
              <a:rPr lang="en-US" altLang="ko-KR" dirty="0" smtClean="0"/>
              <a:t>: 20px 30px </a:t>
            </a:r>
            <a:r>
              <a:rPr lang="en-US" altLang="ko-KR" dirty="0" err="1" smtClean="0"/>
              <a:t>30px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30px</a:t>
            </a:r>
            <a:endParaRPr lang="en-US" altLang="ko-KR" dirty="0" smtClean="0"/>
          </a:p>
          <a:p>
            <a:r>
              <a:rPr lang="ko-KR" altLang="en-US" dirty="0" smtClean="0"/>
              <a:t>태그 </a:t>
            </a:r>
            <a:r>
              <a:rPr lang="ko-KR" altLang="en-US" dirty="0" err="1" smtClean="0"/>
              <a:t>선택자</a:t>
            </a:r>
            <a:r>
              <a:rPr lang="ko-KR" altLang="en-US" dirty="0" smtClean="0"/>
              <a:t> </a:t>
            </a:r>
            <a:r>
              <a:rPr lang="en-US" altLang="ko-KR" dirty="0" smtClean="0"/>
              <a:t>li</a:t>
            </a:r>
            <a:r>
              <a:rPr lang="ko-KR" altLang="en-US" dirty="0" smtClean="0"/>
              <a:t>의 </a:t>
            </a:r>
            <a:r>
              <a:rPr lang="en-US" altLang="ko-KR" dirty="0" err="1" smtClean="0"/>
              <a:t>css</a:t>
            </a:r>
            <a:endParaRPr lang="en-US" altLang="ko-KR" dirty="0" smtClean="0"/>
          </a:p>
          <a:p>
            <a:r>
              <a:rPr lang="ko-KR" altLang="en-US" dirty="0" smtClean="0"/>
              <a:t>목록 글머리 삭제</a:t>
            </a:r>
            <a:r>
              <a:rPr lang="en-US" altLang="ko-KR" dirty="0" smtClean="0"/>
              <a:t>, </a:t>
            </a:r>
            <a:r>
              <a:rPr lang="ko-KR" altLang="en-US" dirty="0" smtClean="0"/>
              <a:t>패딩 </a:t>
            </a:r>
            <a:r>
              <a:rPr lang="en-US" altLang="ko-KR" dirty="0" smtClean="0"/>
              <a:t>10px 0 10px 0 </a:t>
            </a:r>
            <a:br>
              <a:rPr lang="en-US" altLang="ko-KR" dirty="0" smtClean="0"/>
            </a:br>
            <a:r>
              <a:rPr lang="en-US" altLang="ko-KR" dirty="0" smtClean="0"/>
              <a:t> </a:t>
            </a:r>
            <a:r>
              <a:rPr lang="ko-KR" altLang="en-US" dirty="0" smtClean="0"/>
              <a:t>하단 경계선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점선</a:t>
            </a:r>
            <a:r>
              <a:rPr lang="en-US" altLang="ko-KR" dirty="0" smtClean="0"/>
              <a:t>(dotted) 1px </a:t>
            </a:r>
            <a:r>
              <a:rPr lang="ko-KR" altLang="en-US" dirty="0" smtClean="0"/>
              <a:t>회색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00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149744" cy="1507067"/>
          </a:xfrm>
        </p:spPr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배경색상과</a:t>
            </a:r>
            <a:r>
              <a:rPr lang="ko-KR" altLang="en-US" dirty="0" smtClean="0"/>
              <a:t> 이미지를 설정해보자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5801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err="1" smtClean="0"/>
              <a:t>배경색상</a:t>
            </a:r>
            <a:r>
              <a:rPr lang="ko-KR" altLang="en-US" sz="2800" dirty="0" smtClean="0"/>
              <a:t> 설정하기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배경이미지</a:t>
            </a:r>
            <a:r>
              <a:rPr lang="ko-KR" altLang="en-US" sz="2800" dirty="0" smtClean="0"/>
              <a:t> 반복설정하기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배경이미지</a:t>
            </a:r>
            <a:r>
              <a:rPr lang="ko-KR" altLang="en-US" sz="2800" dirty="0" smtClean="0"/>
              <a:t> 삽입하기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35064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/>
              <a:t>장</a:t>
            </a:r>
            <a:r>
              <a:rPr lang="en-US" altLang="ko-KR" dirty="0"/>
              <a:t>. </a:t>
            </a:r>
            <a:r>
              <a:rPr lang="ko-KR" altLang="en-US" dirty="0" err="1"/>
              <a:t>배경색상과</a:t>
            </a:r>
            <a:r>
              <a:rPr lang="ko-KR" altLang="en-US" dirty="0"/>
              <a:t> 이미지를 설정해보자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</a:t>
            </a:r>
            <a:r>
              <a:rPr lang="ko-KR" altLang="en-US" dirty="0" smtClean="0"/>
              <a:t> 설정하기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027134" y="1945178"/>
            <a:ext cx="10915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html </a:t>
            </a:r>
            <a:r>
              <a:rPr lang="ko-KR" altLang="en-US" dirty="0"/>
              <a:t>문서의 구성요소들은 기본적으로 </a:t>
            </a:r>
            <a:r>
              <a:rPr lang="ko-KR" altLang="en-US" dirty="0" err="1"/>
              <a:t>박스형태로</a:t>
            </a:r>
            <a:r>
              <a:rPr lang="ko-KR" altLang="en-US" dirty="0"/>
              <a:t> 정의 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ko-KR" altLang="en-US" dirty="0" smtClean="0"/>
              <a:t>쉽게 </a:t>
            </a:r>
            <a:r>
              <a:rPr lang="ko-KR" altLang="en-US" dirty="0"/>
              <a:t>생각하면 </a:t>
            </a:r>
            <a:r>
              <a:rPr lang="ko-KR" altLang="en-US" dirty="0" err="1"/>
              <a:t>웹페이지</a:t>
            </a:r>
            <a:r>
              <a:rPr lang="ko-KR" altLang="en-US" dirty="0"/>
              <a:t> 레이아웃은 이러한 박스들을 위</a:t>
            </a:r>
            <a:r>
              <a:rPr lang="en-US" altLang="ko-KR" dirty="0"/>
              <a:t>/</a:t>
            </a:r>
            <a:r>
              <a:rPr lang="ko-KR" altLang="en-US" dirty="0"/>
              <a:t>아래</a:t>
            </a:r>
            <a:r>
              <a:rPr lang="en-US" altLang="ko-KR" dirty="0"/>
              <a:t>, </a:t>
            </a:r>
            <a:r>
              <a:rPr lang="ko-KR" altLang="en-US" dirty="0"/>
              <a:t>좌</a:t>
            </a:r>
            <a:r>
              <a:rPr lang="en-US" altLang="ko-KR" dirty="0"/>
              <a:t>/</a:t>
            </a:r>
            <a:r>
              <a:rPr lang="ko-KR" altLang="en-US" dirty="0"/>
              <a:t>우로 적절하게 배치하는 것을 말합니다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865" y="2664819"/>
            <a:ext cx="5815965" cy="397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2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배경색상과</a:t>
            </a:r>
            <a:r>
              <a:rPr lang="ko-KR" altLang="en-US" dirty="0" smtClean="0"/>
              <a:t> 이미지를 설정해보자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</a:t>
            </a:r>
            <a:r>
              <a:rPr lang="ko-KR" altLang="en-US" dirty="0" smtClean="0"/>
              <a:t> 설정하기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style&gt;</a:t>
            </a:r>
          </a:p>
          <a:p>
            <a:r>
              <a:rPr lang="en-US" altLang="ko-KR" sz="1600" dirty="0"/>
              <a:t>body {</a:t>
            </a:r>
          </a:p>
          <a:p>
            <a:r>
              <a:rPr lang="en-US" altLang="ko-KR" sz="1600" dirty="0"/>
              <a:t>	background-color: yellow;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#button {</a:t>
            </a:r>
          </a:p>
          <a:p>
            <a:r>
              <a:rPr lang="en-US" altLang="ko-KR" sz="1600" dirty="0"/>
              <a:t>	width: 120px;</a:t>
            </a:r>
          </a:p>
          <a:p>
            <a:r>
              <a:rPr lang="en-US" altLang="ko-KR" sz="1600" dirty="0"/>
              <a:t>	height: 25px;</a:t>
            </a:r>
          </a:p>
          <a:p>
            <a:r>
              <a:rPr lang="en-US" altLang="ko-KR" sz="1600" dirty="0"/>
              <a:t>	padding: 8px;</a:t>
            </a:r>
          </a:p>
          <a:p>
            <a:r>
              <a:rPr lang="en-US" altLang="ko-KR" sz="1600" dirty="0"/>
              <a:t>	background-color: blue;</a:t>
            </a:r>
          </a:p>
          <a:p>
            <a:r>
              <a:rPr lang="en-US" altLang="ko-KR" sz="1600" dirty="0"/>
              <a:t>	color: white;</a:t>
            </a:r>
          </a:p>
          <a:p>
            <a:r>
              <a:rPr lang="en-US" altLang="ko-KR" sz="1600" dirty="0"/>
              <a:t>	text-align: center;</a:t>
            </a:r>
          </a:p>
          <a:p>
            <a:r>
              <a:rPr lang="en-US" altLang="ko-KR" sz="1600" dirty="0" smtClean="0"/>
              <a:t>} &lt;/</a:t>
            </a:r>
            <a:r>
              <a:rPr lang="en-US" altLang="ko-KR" sz="1600" dirty="0"/>
              <a:t>style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head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body&gt;</a:t>
            </a:r>
          </a:p>
          <a:p>
            <a:r>
              <a:rPr lang="en-US" altLang="ko-KR" sz="1600" dirty="0"/>
              <a:t>&lt;h3&gt;</a:t>
            </a:r>
            <a:r>
              <a:rPr lang="ko-KR" altLang="en-US" sz="1600" dirty="0" err="1"/>
              <a:t>캠핑장</a:t>
            </a:r>
            <a:r>
              <a:rPr lang="ko-KR" altLang="en-US" sz="1600" dirty="0"/>
              <a:t> </a:t>
            </a:r>
            <a:r>
              <a:rPr lang="en-US" altLang="ko-KR" sz="1600" dirty="0"/>
              <a:t>9</a:t>
            </a:r>
            <a:r>
              <a:rPr lang="ko-KR" altLang="en-US" sz="1600" dirty="0"/>
              <a:t>월 예약</a:t>
            </a:r>
            <a:r>
              <a:rPr lang="en-US" altLang="ko-KR" sz="1600" dirty="0"/>
              <a:t>&lt;/h3&gt;</a:t>
            </a:r>
          </a:p>
          <a:p>
            <a:r>
              <a:rPr lang="en-US" altLang="ko-KR" sz="1600" dirty="0"/>
              <a:t>&lt;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	&lt;li&gt;9</a:t>
            </a:r>
            <a:r>
              <a:rPr lang="ko-KR" altLang="en-US" sz="1600" dirty="0"/>
              <a:t>월분 예약 </a:t>
            </a:r>
            <a:r>
              <a:rPr lang="en-US" altLang="ko-KR" sz="1600" dirty="0"/>
              <a:t>2019</a:t>
            </a:r>
            <a:r>
              <a:rPr lang="ko-KR" altLang="en-US" sz="1600" dirty="0"/>
              <a:t>년 </a:t>
            </a:r>
            <a:r>
              <a:rPr lang="en-US" altLang="ko-KR" sz="1600" dirty="0"/>
              <a:t>8</a:t>
            </a:r>
            <a:r>
              <a:rPr lang="ko-KR" altLang="en-US" sz="1600" dirty="0"/>
              <a:t>월 </a:t>
            </a:r>
            <a:r>
              <a:rPr lang="en-US" altLang="ko-KR" sz="1600" dirty="0"/>
              <a:t>16</a:t>
            </a:r>
            <a:r>
              <a:rPr lang="ko-KR" altLang="en-US" sz="1600" dirty="0"/>
              <a:t>일</a:t>
            </a:r>
            <a:r>
              <a:rPr lang="en-US" altLang="ko-KR" sz="1600" dirty="0"/>
              <a:t>(</a:t>
            </a:r>
            <a:r>
              <a:rPr lang="ko-KR" altLang="en-US" sz="1600" dirty="0"/>
              <a:t>수</a:t>
            </a:r>
            <a:r>
              <a:rPr lang="en-US" altLang="ko-KR" sz="1600" dirty="0"/>
              <a:t>) 14:00</a:t>
            </a:r>
            <a:r>
              <a:rPr lang="ko-KR" altLang="en-US" sz="1600" dirty="0"/>
              <a:t>부터</a:t>
            </a:r>
            <a:r>
              <a:rPr lang="en-US" altLang="ko-KR" sz="1600" dirty="0"/>
              <a:t>~&lt;/li&gt;</a:t>
            </a:r>
          </a:p>
          <a:p>
            <a:r>
              <a:rPr lang="en-US" altLang="ko-KR" sz="1600" dirty="0"/>
              <a:t>	&lt;li&gt;</a:t>
            </a:r>
            <a:r>
              <a:rPr lang="ko-KR" altLang="en-US" sz="1600" dirty="0"/>
              <a:t>문의전화 </a:t>
            </a:r>
            <a:r>
              <a:rPr lang="en-US" altLang="ko-KR" sz="1600" dirty="0"/>
              <a:t>: 031-222-1234&lt;/li&gt;</a:t>
            </a:r>
          </a:p>
          <a:p>
            <a:r>
              <a:rPr lang="en-US" altLang="ko-KR" sz="1600" dirty="0"/>
              <a:t>&lt;/</a:t>
            </a:r>
            <a:r>
              <a:rPr lang="en-US" altLang="ko-KR" sz="1600" dirty="0" err="1"/>
              <a:t>ul</a:t>
            </a:r>
            <a:r>
              <a:rPr lang="en-US" altLang="ko-KR" sz="1600" dirty="0"/>
              <a:t>&gt;</a:t>
            </a:r>
          </a:p>
          <a:p>
            <a:r>
              <a:rPr lang="en-US" altLang="ko-KR" sz="1600" dirty="0"/>
              <a:t>&lt;div id='button'&gt;</a:t>
            </a:r>
          </a:p>
          <a:p>
            <a:r>
              <a:rPr lang="en-US" altLang="ko-KR" sz="1600" dirty="0"/>
              <a:t>	</a:t>
            </a:r>
            <a:r>
              <a:rPr lang="ko-KR" altLang="en-US" sz="1600" dirty="0"/>
              <a:t>자세히 보기 </a:t>
            </a:r>
            <a:r>
              <a:rPr lang="en-US" altLang="ko-KR" sz="1600" dirty="0"/>
              <a:t>&amp;</a:t>
            </a:r>
            <a:r>
              <a:rPr lang="en-US" altLang="ko-KR" sz="1600" dirty="0" err="1"/>
              <a:t>gt</a:t>
            </a:r>
            <a:r>
              <a:rPr lang="en-US" altLang="ko-KR" sz="1600" dirty="0"/>
              <a:t>; </a:t>
            </a:r>
          </a:p>
          <a:p>
            <a:r>
              <a:rPr lang="en-US" altLang="ko-KR" sz="1600" dirty="0"/>
              <a:t>&lt;/div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body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html&gt;</a:t>
            </a:r>
            <a:endParaRPr lang="ko-KR" altLang="en-US" sz="16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341" y="1470503"/>
            <a:ext cx="393382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3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배경색상과</a:t>
            </a:r>
            <a:r>
              <a:rPr lang="ko-KR" altLang="en-US" dirty="0" smtClean="0"/>
              <a:t> 이미지를 설정해보자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</a:t>
            </a:r>
            <a:r>
              <a:rPr lang="ko-KR" altLang="en-US" dirty="0" smtClean="0"/>
              <a:t> 설정하기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style&gt;</a:t>
            </a:r>
          </a:p>
          <a:p>
            <a:r>
              <a:rPr lang="en-US" altLang="ko-KR" sz="1600" dirty="0"/>
              <a:t>*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padding: 0;</a:t>
            </a:r>
          </a:p>
          <a:p>
            <a:r>
              <a:rPr lang="en-US" altLang="ko-KR" sz="1600" dirty="0"/>
              <a:t>	margin: 0</a:t>
            </a:r>
            <a:r>
              <a:rPr lang="en-US" altLang="ko-KR" sz="1600" dirty="0" smtClean="0"/>
              <a:t>; }</a:t>
            </a:r>
            <a:endParaRPr lang="en-US" altLang="ko-KR" sz="1600" dirty="0"/>
          </a:p>
          <a:p>
            <a:r>
              <a:rPr lang="en-US" altLang="ko-KR" sz="1600" dirty="0"/>
              <a:t>#banner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320px;</a:t>
            </a:r>
          </a:p>
          <a:p>
            <a:r>
              <a:rPr lang="en-US" altLang="ko-KR" sz="1600" dirty="0"/>
              <a:t>	height: 180px;</a:t>
            </a:r>
          </a:p>
          <a:p>
            <a:r>
              <a:rPr lang="en-US" altLang="ko-KR" sz="1600" dirty="0"/>
              <a:t>	border: solid 1px #</a:t>
            </a:r>
            <a:r>
              <a:rPr lang="en-US" altLang="ko-KR" sz="1600" dirty="0" err="1"/>
              <a:t>cccccc</a:t>
            </a:r>
            <a:r>
              <a:rPr lang="en-US" altLang="ko-KR" sz="1600" dirty="0"/>
              <a:t>;</a:t>
            </a:r>
          </a:p>
          <a:p>
            <a:r>
              <a:rPr lang="en-US" altLang="ko-KR" sz="1600" dirty="0"/>
              <a:t>	padding: 20px; </a:t>
            </a:r>
          </a:p>
          <a:p>
            <a:r>
              <a:rPr lang="en-US" altLang="ko-KR" sz="1600" dirty="0"/>
              <a:t>	margin: 20px 0 0 20px;</a:t>
            </a:r>
          </a:p>
          <a:p>
            <a:r>
              <a:rPr lang="en-US" altLang="ko-KR" sz="1600" dirty="0"/>
              <a:t>	background-color: #f6e9ed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p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margin-top: 20px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#button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100px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font-size: 12px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color: white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background-color: #e1285a;</a:t>
            </a:r>
          </a:p>
          <a:p>
            <a:r>
              <a:rPr lang="en-US" altLang="ko-KR" sz="1600" dirty="0"/>
              <a:t>	border-radius: 5px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padding: 5px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text-align: center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margin-top: 30px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head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body</a:t>
            </a:r>
            <a:r>
              <a:rPr lang="en-US" altLang="ko-KR" sz="1600" dirty="0" smtClean="0"/>
              <a:t>&gt;&lt;</a:t>
            </a:r>
            <a:r>
              <a:rPr lang="en-US" altLang="ko-KR" sz="1600" dirty="0"/>
              <a:t>div id='banner</a:t>
            </a:r>
            <a:r>
              <a:rPr lang="en-US" altLang="ko-KR" sz="1600" dirty="0" smtClean="0"/>
              <a:t>'&gt;&lt;</a:t>
            </a:r>
            <a:r>
              <a:rPr lang="en-US" altLang="ko-KR" sz="1600" dirty="0"/>
              <a:t>h3&gt;</a:t>
            </a:r>
            <a:r>
              <a:rPr lang="ko-KR" altLang="en-US" sz="1600" dirty="0"/>
              <a:t>산림욕장 안내</a:t>
            </a:r>
            <a:r>
              <a:rPr lang="en-US" altLang="ko-KR" sz="1600" dirty="0"/>
              <a:t>&lt;/h3&gt;</a:t>
            </a:r>
          </a:p>
          <a:p>
            <a:r>
              <a:rPr lang="en-US" altLang="ko-KR" sz="1600" dirty="0"/>
              <a:t>&lt;p&gt;470</a:t>
            </a:r>
            <a:r>
              <a:rPr lang="ko-KR" altLang="en-US" sz="1600" dirty="0"/>
              <a:t>여 종의 식물과 다람쥐</a:t>
            </a:r>
            <a:r>
              <a:rPr lang="en-US" altLang="ko-KR" sz="1600" dirty="0"/>
              <a:t>, </a:t>
            </a:r>
            <a:r>
              <a:rPr lang="ko-KR" altLang="en-US" sz="1600" dirty="0"/>
              <a:t>산토끼</a:t>
            </a:r>
            <a:r>
              <a:rPr lang="en-US" altLang="ko-KR" sz="1600" dirty="0"/>
              <a:t>, </a:t>
            </a:r>
            <a:r>
              <a:rPr lang="ko-KR" altLang="en-US" sz="1600" dirty="0"/>
              <a:t>족제비</a:t>
            </a:r>
            <a:r>
              <a:rPr lang="en-US" altLang="ko-KR" sz="1600" dirty="0"/>
              <a:t>, </a:t>
            </a:r>
            <a:r>
              <a:rPr lang="ko-KR" altLang="en-US" sz="1600" dirty="0"/>
              <a:t>너구리 및 </a:t>
            </a:r>
            <a:r>
              <a:rPr lang="en-US" altLang="ko-KR" sz="1600" dirty="0"/>
              <a:t>35</a:t>
            </a:r>
            <a:r>
              <a:rPr lang="ko-KR" altLang="en-US" sz="1600" dirty="0"/>
              <a:t>종의 새들이 살고 있는 최적의 </a:t>
            </a:r>
            <a:r>
              <a:rPr lang="ko-KR" altLang="en-US" sz="1600" dirty="0" err="1"/>
              <a:t>자연학습장입니다</a:t>
            </a:r>
            <a:r>
              <a:rPr lang="en-US" altLang="ko-KR" sz="1600" dirty="0"/>
              <a:t>.&lt;/p</a:t>
            </a:r>
            <a:r>
              <a:rPr lang="en-US" altLang="ko-KR" sz="1600" dirty="0" smtClean="0"/>
              <a:t>&gt;</a:t>
            </a:r>
          </a:p>
          <a:p>
            <a:r>
              <a:rPr lang="en-US" altLang="ko-KR" sz="1600" dirty="0" smtClean="0"/>
              <a:t>&lt;</a:t>
            </a:r>
            <a:r>
              <a:rPr lang="en-US" altLang="ko-KR" sz="1600" dirty="0"/>
              <a:t>div id='button</a:t>
            </a:r>
            <a:r>
              <a:rPr lang="en-US" altLang="ko-KR" sz="1600" dirty="0" smtClean="0"/>
              <a:t>'&gt;</a:t>
            </a:r>
            <a:r>
              <a:rPr lang="en-US" altLang="ko-KR" sz="1600" dirty="0"/>
              <a:t>	</a:t>
            </a:r>
            <a:r>
              <a:rPr lang="ko-KR" altLang="en-US" sz="1600" dirty="0" err="1"/>
              <a:t>자세히보기</a:t>
            </a:r>
            <a:r>
              <a:rPr lang="ko-KR" altLang="en-US" sz="1600" dirty="0"/>
              <a:t> </a:t>
            </a:r>
            <a:r>
              <a:rPr lang="en-US" altLang="ko-KR" sz="1600" dirty="0"/>
              <a:t>&amp;</a:t>
            </a:r>
            <a:r>
              <a:rPr lang="en-US" altLang="ko-KR" sz="1600" dirty="0" err="1"/>
              <a:t>gt</a:t>
            </a:r>
            <a:r>
              <a:rPr lang="en-US" altLang="ko-KR" sz="1600" dirty="0" smtClean="0"/>
              <a:t>;&lt;/</a:t>
            </a:r>
            <a:r>
              <a:rPr lang="en-US" altLang="ko-KR" sz="1600" dirty="0"/>
              <a:t>div&gt;</a:t>
            </a:r>
          </a:p>
          <a:p>
            <a:r>
              <a:rPr lang="en-US" altLang="ko-KR" sz="1600" dirty="0"/>
              <a:t>&lt;/div&gt;</a:t>
            </a:r>
          </a:p>
          <a:p>
            <a:r>
              <a:rPr lang="en-US" altLang="ko-KR" sz="1600" dirty="0"/>
              <a:t>&lt;/html&gt;</a:t>
            </a:r>
            <a:endParaRPr lang="ko-KR" altLang="en-US" sz="16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186" y="1570242"/>
            <a:ext cx="402907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5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배경색상과</a:t>
            </a:r>
            <a:r>
              <a:rPr lang="ko-KR" altLang="en-US" dirty="0" smtClean="0"/>
              <a:t> 이미지를 설정해보자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배경이미지</a:t>
            </a:r>
            <a:r>
              <a:rPr lang="ko-KR" altLang="en-US" dirty="0" smtClean="0"/>
              <a:t> 삽입하기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&lt;!DOCTYPE html&gt;</a:t>
            </a:r>
          </a:p>
          <a:p>
            <a:r>
              <a:rPr lang="en-US" altLang="ko-KR" sz="1600" dirty="0"/>
              <a:t>&lt;html&gt;</a:t>
            </a:r>
          </a:p>
          <a:p>
            <a:r>
              <a:rPr lang="en-US" altLang="ko-KR" sz="1600" dirty="0"/>
              <a:t>&lt;head&gt;</a:t>
            </a:r>
          </a:p>
          <a:p>
            <a:r>
              <a:rPr lang="en-US" altLang="ko-KR" sz="1600" dirty="0"/>
              <a:t>&lt;meta charset='utf-8'&gt;</a:t>
            </a:r>
          </a:p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body {</a:t>
            </a:r>
          </a:p>
          <a:p>
            <a:r>
              <a:rPr lang="en-US" altLang="ko-KR" sz="1600" dirty="0"/>
              <a:t>	background-image: </a:t>
            </a:r>
            <a:r>
              <a:rPr lang="en-US" altLang="ko-KR" sz="1600" dirty="0" err="1"/>
              <a:t>url</a:t>
            </a:r>
            <a:r>
              <a:rPr lang="en-US" altLang="ko-KR" sz="1600" dirty="0"/>
              <a:t>('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/bg.jpg');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h3 {</a:t>
            </a:r>
          </a:p>
          <a:p>
            <a:r>
              <a:rPr lang="en-US" altLang="ko-KR" sz="1600" dirty="0"/>
              <a:t>	background-color: yellow;</a:t>
            </a:r>
          </a:p>
          <a:p>
            <a:r>
              <a:rPr lang="en-US" altLang="ko-KR" sz="1600" dirty="0"/>
              <a:t>	padding: 8px;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&lt;h3&gt;</a:t>
            </a:r>
            <a:r>
              <a:rPr lang="ko-KR" altLang="en-US" sz="1600" dirty="0"/>
              <a:t>개똥지빠귀 새</a:t>
            </a:r>
            <a:r>
              <a:rPr lang="en-US" altLang="ko-KR" sz="1600" dirty="0"/>
              <a:t>&lt;/h3&gt;</a:t>
            </a:r>
          </a:p>
          <a:p>
            <a:r>
              <a:rPr lang="en-US" altLang="ko-KR" sz="1600" dirty="0"/>
              <a:t>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/bird.jpg'&gt;</a:t>
            </a:r>
          </a:p>
          <a:p>
            <a:r>
              <a:rPr lang="en-US" altLang="ko-KR" sz="1600" dirty="0"/>
              <a:t>&lt;/body&gt;</a:t>
            </a:r>
          </a:p>
          <a:p>
            <a:r>
              <a:rPr lang="en-US" altLang="ko-KR" sz="1600" dirty="0"/>
              <a:t>&lt;/html&gt;</a:t>
            </a:r>
            <a:endParaRPr lang="ko-KR" altLang="en-US" sz="16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608" y="1468005"/>
            <a:ext cx="619125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2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배경색상과</a:t>
            </a:r>
            <a:r>
              <a:rPr lang="ko-KR" altLang="en-US" dirty="0" smtClean="0"/>
              <a:t> 이미지를 설정해보자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배경이미지</a:t>
            </a:r>
            <a:r>
              <a:rPr lang="ko-KR" altLang="en-US" dirty="0" smtClean="0"/>
              <a:t> 반복설정하기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&lt;!DOCTYPE html&gt;</a:t>
            </a:r>
          </a:p>
          <a:p>
            <a:r>
              <a:rPr lang="en-US" altLang="ko-KR" sz="1600" dirty="0"/>
              <a:t>&lt;html&gt;</a:t>
            </a:r>
          </a:p>
          <a:p>
            <a:r>
              <a:rPr lang="en-US" altLang="ko-KR" sz="1600" dirty="0"/>
              <a:t>&lt;head&gt;</a:t>
            </a:r>
          </a:p>
          <a:p>
            <a:r>
              <a:rPr lang="en-US" altLang="ko-KR" sz="1600" dirty="0"/>
              <a:t>&lt;meta charset='utf-8'&gt;</a:t>
            </a:r>
          </a:p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body {</a:t>
            </a:r>
          </a:p>
          <a:p>
            <a:r>
              <a:rPr lang="en-US" altLang="ko-KR" sz="1600" dirty="0"/>
              <a:t>	background-image: </a:t>
            </a:r>
            <a:r>
              <a:rPr lang="en-US" altLang="ko-KR" sz="1600" dirty="0" err="1"/>
              <a:t>url</a:t>
            </a:r>
            <a:r>
              <a:rPr lang="en-US" altLang="ko-KR" sz="1600" dirty="0"/>
              <a:t>('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/book_bg.jpg');</a:t>
            </a:r>
          </a:p>
          <a:p>
            <a:r>
              <a:rPr lang="en-US" altLang="ko-KR" sz="1600" dirty="0"/>
              <a:t>	 background-repeat: no-repeat; 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#button {</a:t>
            </a:r>
          </a:p>
          <a:p>
            <a:r>
              <a:rPr lang="en-US" altLang="ko-KR" sz="1600" dirty="0"/>
              <a:t>	margin: 325px 0 0 60px;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&lt;/style&gt;</a:t>
            </a:r>
          </a:p>
          <a:p>
            <a:r>
              <a:rPr lang="en-US" altLang="ko-KR" sz="1600" dirty="0"/>
              <a:t>&lt;/head&gt;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&lt;div id='button'&gt;</a:t>
            </a:r>
          </a:p>
          <a:p>
            <a:r>
              <a:rPr lang="en-US" altLang="ko-KR" sz="1600" dirty="0"/>
              <a:t>	&lt;a </a:t>
            </a:r>
            <a:r>
              <a:rPr lang="en-US" altLang="ko-KR" sz="1600" dirty="0" err="1"/>
              <a:t>href</a:t>
            </a:r>
            <a:r>
              <a:rPr lang="en-US" altLang="ko-KR" sz="1600" dirty="0"/>
              <a:t>='#'&gt;&lt;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/buy.png'&gt;&lt;/a&gt;</a:t>
            </a:r>
          </a:p>
          <a:p>
            <a:r>
              <a:rPr lang="en-US" altLang="ko-KR" sz="1600" dirty="0"/>
              <a:t>&lt;/div&gt;</a:t>
            </a:r>
          </a:p>
          <a:p>
            <a:r>
              <a:rPr lang="en-US" altLang="ko-KR" sz="1600" dirty="0"/>
              <a:t>&lt;/body&gt;</a:t>
            </a:r>
          </a:p>
          <a:p>
            <a:r>
              <a:rPr lang="en-US" altLang="ko-KR" sz="1600" dirty="0"/>
              <a:t>&lt;/html&gt;</a:t>
            </a:r>
            <a:endParaRPr lang="ko-KR" altLang="en-US" sz="16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899" y="1504662"/>
            <a:ext cx="448627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60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배경색상과</a:t>
            </a:r>
            <a:r>
              <a:rPr lang="ko-KR" altLang="en-US" dirty="0" smtClean="0"/>
              <a:t> 이미지를 설정해보자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877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</a:t>
            </a:r>
            <a:r>
              <a:rPr lang="en-US" altLang="ko-KR" dirty="0" smtClean="0"/>
              <a:t>. </a:t>
            </a:r>
            <a:r>
              <a:rPr lang="ko-KR" altLang="en-US" dirty="0" smtClean="0"/>
              <a:t>크리스마스 카드 만들기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&lt;</a:t>
            </a:r>
            <a:r>
              <a:rPr lang="en-US" altLang="ko-KR" sz="1600" dirty="0"/>
              <a:t>style&gt;</a:t>
            </a:r>
          </a:p>
          <a:p>
            <a:r>
              <a:rPr lang="en-US" altLang="ko-KR" sz="1600" dirty="0"/>
              <a:t>body {</a:t>
            </a:r>
          </a:p>
          <a:p>
            <a:r>
              <a:rPr lang="en-US" altLang="ko-KR" sz="1600" dirty="0"/>
              <a:t>	background-image: </a:t>
            </a:r>
            <a:r>
              <a:rPr lang="en-US" altLang="ko-KR" sz="1600" dirty="0" err="1"/>
              <a:t>url</a:t>
            </a:r>
            <a:r>
              <a:rPr lang="en-US" altLang="ko-KR" sz="1600" dirty="0"/>
              <a:t>('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/bg2.jpg');</a:t>
            </a:r>
          </a:p>
          <a:p>
            <a:r>
              <a:rPr lang="en-US" altLang="ko-KR" sz="1600" dirty="0"/>
              <a:t>	background-repeat: no-repeat;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p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280px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font-size: 20px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color: black;</a:t>
            </a:r>
          </a:p>
          <a:p>
            <a:r>
              <a:rPr lang="en-US" altLang="ko-KR" sz="1600" dirty="0"/>
              <a:t>	margin: 160px 0 0 130px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text-align: center;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div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width: 120px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margin: 30px 0 0 210px;</a:t>
            </a:r>
          </a:p>
          <a:p>
            <a:r>
              <a:rPr lang="en-US" altLang="ko-KR" sz="1600" dirty="0"/>
              <a:t>	padding: 8px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text-align: center;</a:t>
            </a:r>
          </a:p>
          <a:p>
            <a:r>
              <a:rPr lang="en-US" altLang="ko-KR" sz="1600" dirty="0"/>
              <a:t>	background-color: blue</a:t>
            </a:r>
            <a:r>
              <a:rPr lang="en-US" altLang="ko-KR" sz="1600" dirty="0" smtClean="0"/>
              <a:t>;</a:t>
            </a:r>
            <a:r>
              <a:rPr lang="en-US" altLang="ko-KR" sz="1600" dirty="0"/>
              <a:t>	color: white;</a:t>
            </a:r>
          </a:p>
          <a:p>
            <a:r>
              <a:rPr lang="en-US" altLang="ko-KR" sz="1600" dirty="0" smtClean="0"/>
              <a:t>}&lt;/</a:t>
            </a:r>
            <a:r>
              <a:rPr lang="en-US" altLang="ko-KR" sz="1600" dirty="0"/>
              <a:t>style&gt;</a:t>
            </a:r>
          </a:p>
          <a:p>
            <a:r>
              <a:rPr lang="en-US" altLang="ko-KR" sz="1600" dirty="0"/>
              <a:t>&lt;/head&gt;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&lt;p&gt;</a:t>
            </a:r>
          </a:p>
          <a:p>
            <a:r>
              <a:rPr lang="ko-KR" altLang="en-US" sz="1600" dirty="0"/>
              <a:t>가족과 즐거운 크리스마스를 보내세요</a:t>
            </a:r>
            <a:r>
              <a:rPr lang="en-US" altLang="ko-KR" sz="1600" dirty="0"/>
              <a:t>~~~</a:t>
            </a:r>
          </a:p>
          <a:p>
            <a:r>
              <a:rPr lang="en-US" altLang="ko-KR" sz="1600" dirty="0"/>
              <a:t>&lt;/p&gt;</a:t>
            </a:r>
          </a:p>
          <a:p>
            <a:r>
              <a:rPr lang="en-US" altLang="ko-KR" sz="1600" dirty="0"/>
              <a:t>&lt;div</a:t>
            </a:r>
            <a:r>
              <a:rPr lang="en-US" altLang="ko-KR" sz="1600" dirty="0" smtClean="0"/>
              <a:t>&gt;</a:t>
            </a:r>
            <a:r>
              <a:rPr lang="en-US" altLang="ko-KR" sz="1600" dirty="0"/>
              <a:t>	</a:t>
            </a:r>
            <a:r>
              <a:rPr lang="ko-KR" altLang="en-US" sz="1600" dirty="0"/>
              <a:t>카드 </a:t>
            </a:r>
            <a:r>
              <a:rPr lang="ko-KR" altLang="en-US" sz="1600" dirty="0" smtClean="0"/>
              <a:t>보내기</a:t>
            </a:r>
            <a:r>
              <a:rPr lang="en-US" altLang="ko-KR" sz="1600" dirty="0" smtClean="0"/>
              <a:t>&lt;/</a:t>
            </a:r>
            <a:r>
              <a:rPr lang="en-US" altLang="ko-KR" sz="1600" dirty="0"/>
              <a:t>div&gt;</a:t>
            </a:r>
          </a:p>
          <a:p>
            <a:r>
              <a:rPr lang="en-US" altLang="ko-KR" sz="1600" dirty="0"/>
              <a:t>&lt;/body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html&gt;</a:t>
            </a:r>
            <a:endParaRPr lang="ko-KR" altLang="en-US" sz="16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840" y="1847273"/>
            <a:ext cx="3465363" cy="353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1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9669688" cy="1507067"/>
          </a:xfrm>
        </p:spPr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배경색상과</a:t>
            </a:r>
            <a:r>
              <a:rPr lang="ko-KR" altLang="en-US" dirty="0" smtClean="0"/>
              <a:t> 이미지를 설정해보자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392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봄맞이 세일 이벤트 페이지 만들기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&lt;!DOCTYPE html&gt;</a:t>
            </a:r>
          </a:p>
          <a:p>
            <a:r>
              <a:rPr lang="en-US" altLang="ko-KR" sz="1600" dirty="0"/>
              <a:t>&lt;html&gt;</a:t>
            </a:r>
          </a:p>
          <a:p>
            <a:r>
              <a:rPr lang="en-US" altLang="ko-KR" sz="1600" dirty="0"/>
              <a:t>&lt;head&gt;</a:t>
            </a:r>
          </a:p>
          <a:p>
            <a:r>
              <a:rPr lang="en-US" altLang="ko-KR" sz="1600" dirty="0"/>
              <a:t>&lt;meta charset='utf-8'&gt;</a:t>
            </a:r>
          </a:p>
          <a:p>
            <a:r>
              <a:rPr lang="en-US" altLang="ko-KR" sz="1600" dirty="0"/>
              <a:t>&lt;style&gt;</a:t>
            </a:r>
          </a:p>
          <a:p>
            <a:r>
              <a:rPr lang="en-US" altLang="ko-KR" sz="1600" dirty="0"/>
              <a:t>* {</a:t>
            </a:r>
          </a:p>
          <a:p>
            <a:r>
              <a:rPr lang="en-US" altLang="ko-KR" sz="1600" dirty="0"/>
              <a:t>	padding: 0;</a:t>
            </a:r>
          </a:p>
          <a:p>
            <a:r>
              <a:rPr lang="en-US" altLang="ko-KR" sz="1600" dirty="0"/>
              <a:t>	margin: 0;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body {</a:t>
            </a:r>
          </a:p>
          <a:p>
            <a:r>
              <a:rPr lang="en-US" altLang="ko-KR" sz="1600" dirty="0"/>
              <a:t>	background-image: </a:t>
            </a:r>
            <a:r>
              <a:rPr lang="en-US" altLang="ko-KR" sz="1600" dirty="0" err="1"/>
              <a:t>url</a:t>
            </a:r>
            <a:r>
              <a:rPr lang="en-US" altLang="ko-KR" sz="1600" dirty="0"/>
              <a:t>('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/sale_bg.png');</a:t>
            </a:r>
          </a:p>
          <a:p>
            <a:r>
              <a:rPr lang="en-US" altLang="ko-KR" sz="1600" dirty="0"/>
              <a:t>}</a:t>
            </a:r>
          </a:p>
          <a:p>
            <a:r>
              <a:rPr lang="en-US" altLang="ko-KR" sz="1600" dirty="0"/>
              <a:t>#shop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margin: 50px 0 0 30px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#button </a:t>
            </a:r>
            <a:r>
              <a:rPr lang="en-US" altLang="ko-KR" sz="1600" dirty="0" smtClean="0"/>
              <a:t>{</a:t>
            </a:r>
            <a:r>
              <a:rPr lang="en-US" altLang="ko-KR" sz="1600" dirty="0"/>
              <a:t>	margin: 30px 0 0 190px</a:t>
            </a:r>
            <a:r>
              <a:rPr lang="en-US" altLang="ko-KR" sz="1600" dirty="0" smtClean="0"/>
              <a:t>;}</a:t>
            </a:r>
            <a:endParaRPr lang="en-US" altLang="ko-KR" sz="1600" dirty="0"/>
          </a:p>
          <a:p>
            <a:r>
              <a:rPr lang="en-US" altLang="ko-KR" sz="1600" dirty="0"/>
              <a:t>&lt;/style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head&gt;</a:t>
            </a:r>
          </a:p>
          <a:p>
            <a:r>
              <a:rPr lang="en-US" altLang="ko-KR" sz="1600" dirty="0"/>
              <a:t>&lt;body&gt;</a:t>
            </a:r>
          </a:p>
          <a:p>
            <a:r>
              <a:rPr lang="en-US" altLang="ko-KR" sz="1600" dirty="0"/>
              <a:t>&lt;div id='shop</a:t>
            </a:r>
            <a:r>
              <a:rPr lang="en-US" altLang="ko-KR" sz="1600" dirty="0" smtClean="0"/>
              <a:t>'&gt;&lt;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/shop_now.jpg</a:t>
            </a:r>
            <a:r>
              <a:rPr lang="en-US" altLang="ko-KR" sz="1600" dirty="0" smtClean="0"/>
              <a:t>'&gt;&lt;/</a:t>
            </a:r>
            <a:r>
              <a:rPr lang="en-US" altLang="ko-KR" sz="1600" dirty="0"/>
              <a:t>div&gt;</a:t>
            </a:r>
          </a:p>
          <a:p>
            <a:r>
              <a:rPr lang="en-US" altLang="ko-KR" sz="1600" dirty="0"/>
              <a:t>&lt;div id='button'&gt;</a:t>
            </a:r>
          </a:p>
          <a:p>
            <a:r>
              <a:rPr lang="en-US" altLang="ko-KR" sz="1600" dirty="0"/>
              <a:t>	&lt;a </a:t>
            </a:r>
            <a:r>
              <a:rPr lang="en-US" altLang="ko-KR" sz="1600" dirty="0" err="1"/>
              <a:t>href</a:t>
            </a:r>
            <a:r>
              <a:rPr lang="en-US" altLang="ko-KR" sz="1600" dirty="0"/>
              <a:t>='#'&gt;&lt;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 </a:t>
            </a:r>
            <a:r>
              <a:rPr lang="en-US" altLang="ko-KR" sz="1600" dirty="0" err="1"/>
              <a:t>src</a:t>
            </a:r>
            <a:r>
              <a:rPr lang="en-US" altLang="ko-KR" sz="1600" dirty="0"/>
              <a:t>='</a:t>
            </a:r>
            <a:r>
              <a:rPr lang="en-US" altLang="ko-KR" sz="1600" dirty="0" err="1"/>
              <a:t>img</a:t>
            </a:r>
            <a:r>
              <a:rPr lang="en-US" altLang="ko-KR" sz="1600" dirty="0"/>
              <a:t>/detail.png'&gt;&lt;/a&gt;</a:t>
            </a:r>
          </a:p>
          <a:p>
            <a:r>
              <a:rPr lang="en-US" altLang="ko-KR" sz="1600" dirty="0"/>
              <a:t>&lt;/div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body</a:t>
            </a:r>
            <a:r>
              <a:rPr lang="en-US" altLang="ko-KR" sz="1600" dirty="0" smtClean="0"/>
              <a:t>&gt;&lt;/</a:t>
            </a:r>
            <a:r>
              <a:rPr lang="en-US" altLang="ko-KR" sz="1600" dirty="0"/>
              <a:t>html&gt;</a:t>
            </a:r>
            <a:endParaRPr lang="ko-KR" altLang="en-US" sz="1600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578" y="1681596"/>
            <a:ext cx="5553075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5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9284</TotalTime>
  <Words>669</Words>
  <Application>Microsoft Office PowerPoint</Application>
  <PresentationFormat>와이드스크린</PresentationFormat>
  <Paragraphs>381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6" baseType="lpstr">
      <vt:lpstr>HY중고딕</vt:lpstr>
      <vt:lpstr>Century Gothic</vt:lpstr>
      <vt:lpstr>Wingdings 3</vt:lpstr>
      <vt:lpstr>슬라이스</vt:lpstr>
      <vt:lpstr>CSS 기초와 응용   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7장. 레이아웃의 기초, 박스모델을 이해하자</vt:lpstr>
      <vt:lpstr>8장. 배경색상과 이미지를 설정해보자</vt:lpstr>
      <vt:lpstr>8장. 배경색상과 이미지를 설정해보자</vt:lpstr>
      <vt:lpstr>8장. 배경색상과 이미지를 설정해보자</vt:lpstr>
      <vt:lpstr>8장. 배경색상과 이미지를 설정해보자</vt:lpstr>
      <vt:lpstr>8장. 배경색상과 이미지를 설정해보자</vt:lpstr>
      <vt:lpstr>8장. 배경색상과 이미지를 설정해보자</vt:lpstr>
      <vt:lpstr>8장. 배경색상과 이미지를 설정해보자</vt:lpstr>
      <vt:lpstr>8장. 배경색상과 이미지를 설정해보자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55</cp:revision>
  <dcterms:created xsi:type="dcterms:W3CDTF">2024-03-13T12:03:53Z</dcterms:created>
  <dcterms:modified xsi:type="dcterms:W3CDTF">2024-04-19T06:13:58Z</dcterms:modified>
</cp:coreProperties>
</file>