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38" r:id="rId4"/>
    <p:sldId id="377" r:id="rId5"/>
    <p:sldId id="378" r:id="rId6"/>
    <p:sldId id="379" r:id="rId7"/>
    <p:sldId id="381" r:id="rId8"/>
    <p:sldId id="382" r:id="rId9"/>
    <p:sldId id="383" r:id="rId10"/>
    <p:sldId id="384" r:id="rId11"/>
    <p:sldId id="385" r:id="rId12"/>
    <p:sldId id="386" r:id="rId13"/>
    <p:sldId id="38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Part3. </a:t>
            </a:r>
            <a:r>
              <a:rPr lang="ko-KR" altLang="en-US" dirty="0" smtClean="0"/>
              <a:t>레이아웃과 </a:t>
            </a:r>
            <a:r>
              <a:rPr lang="ko-KR" altLang="en-US" dirty="0" err="1" smtClean="0"/>
              <a:t>포토강좌</a:t>
            </a:r>
            <a:r>
              <a:rPr lang="ko-KR" altLang="en-US" dirty="0" smtClean="0"/>
              <a:t> 페이지 제작하기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149744" cy="1507067"/>
          </a:xfrm>
        </p:spPr>
        <p:txBody>
          <a:bodyPr/>
          <a:lstStyle/>
          <a:p>
            <a:r>
              <a:rPr lang="en-US" altLang="ko-KR" dirty="0" smtClean="0"/>
              <a:t>10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레이아웃의기초를 다지자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72651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레이아웃 개념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Float </a:t>
            </a:r>
            <a:r>
              <a:rPr lang="ko-KR" altLang="en-US" sz="2800" dirty="0" smtClean="0"/>
              <a:t>속성을 이용한 레이아웃 방법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Display </a:t>
            </a:r>
            <a:r>
              <a:rPr lang="ko-KR" altLang="en-US" sz="2800" dirty="0" smtClean="0"/>
              <a:t>속성의 사용법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Clear </a:t>
            </a:r>
            <a:r>
              <a:rPr lang="ko-KR" altLang="en-US" sz="2800" dirty="0" smtClean="0"/>
              <a:t>속성의 사용법 익히기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레이아웃이란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/>
              <a:t>수평 방향의 레이아웃 방식을 인라인이라고 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수직방향의 레이아웃 방식을 블록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en-US" altLang="ko-KR" sz="1600" dirty="0" smtClean="0"/>
              <a:t>Inline elements </a:t>
            </a:r>
            <a:r>
              <a:rPr lang="en-US" altLang="ko-KR" sz="1600" dirty="0"/>
              <a:t>: &lt;a&gt;&lt;</a:t>
            </a:r>
            <a:r>
              <a:rPr lang="en-US" altLang="ko-KR" sz="1600" dirty="0" err="1"/>
              <a:t>abbr</a:t>
            </a:r>
            <a:r>
              <a:rPr lang="en-US" altLang="ko-KR" sz="1600" dirty="0"/>
              <a:t>&gt;&lt;acronym&gt;&lt;b&gt;&lt;</a:t>
            </a:r>
            <a:r>
              <a:rPr lang="en-US" altLang="ko-KR" sz="1600" dirty="0" err="1"/>
              <a:t>bdo</a:t>
            </a:r>
            <a:r>
              <a:rPr lang="en-US" altLang="ko-KR" sz="1600" dirty="0"/>
              <a:t>&gt;&lt;big&gt;&lt;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&gt;&lt;button&gt;&lt;cite&gt;&lt;code&gt;&lt;</a:t>
            </a:r>
            <a:r>
              <a:rPr lang="en-US" altLang="ko-KR" sz="1600" dirty="0" err="1"/>
              <a:t>dfn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em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i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&gt;&lt;input&gt;&lt;</a:t>
            </a:r>
            <a:r>
              <a:rPr lang="en-US" altLang="ko-KR" sz="1600" dirty="0" err="1"/>
              <a:t>kbd</a:t>
            </a:r>
            <a:r>
              <a:rPr lang="en-US" altLang="ko-KR" sz="1600" dirty="0"/>
              <a:t>&gt;&lt;label&gt;&lt;map&gt;&lt;object&gt;&lt;output&gt;&lt;q&gt;&lt;</a:t>
            </a:r>
            <a:r>
              <a:rPr lang="en-US" altLang="ko-KR" sz="1600" dirty="0" err="1"/>
              <a:t>samp</a:t>
            </a:r>
            <a:r>
              <a:rPr lang="en-US" altLang="ko-KR" sz="1600" dirty="0"/>
              <a:t>&gt;&lt;script&gt;&lt;select&gt;&lt;small&gt;&lt;span&gt;&lt;strong&gt;&lt;sub&gt;&lt;sup&gt;&lt;</a:t>
            </a:r>
            <a:r>
              <a:rPr lang="en-US" altLang="ko-KR" sz="1600" dirty="0" err="1"/>
              <a:t>textarea</a:t>
            </a:r>
            <a:r>
              <a:rPr lang="en-US" altLang="ko-KR" sz="1600" dirty="0"/>
              <a:t>&gt;&lt;time&gt;&lt;</a:t>
            </a:r>
            <a:r>
              <a:rPr lang="en-US" altLang="ko-KR" sz="1600" dirty="0" err="1"/>
              <a:t>tt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var</a:t>
            </a:r>
            <a:r>
              <a:rPr lang="en-US" altLang="ko-KR" sz="1600" dirty="0"/>
              <a:t>&gt;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en-US" altLang="ko-KR" sz="1600" dirty="0"/>
              <a:t>Block elements : &lt;address&gt;&lt;article&gt;&lt;aside&gt;&lt;</a:t>
            </a:r>
            <a:r>
              <a:rPr lang="en-US" altLang="ko-KR" sz="1600" dirty="0" err="1"/>
              <a:t>blockquote</a:t>
            </a:r>
            <a:r>
              <a:rPr lang="en-US" altLang="ko-KR" sz="1600" dirty="0"/>
              <a:t>&gt;&lt;canvas&gt;&lt;</a:t>
            </a:r>
            <a:r>
              <a:rPr lang="en-US" altLang="ko-KR" sz="1600" dirty="0" err="1"/>
              <a:t>dd</a:t>
            </a:r>
            <a:r>
              <a:rPr lang="en-US" altLang="ko-KR" sz="1600" dirty="0"/>
              <a:t>&gt;&lt;div&gt;&lt;dl&gt;&lt;</a:t>
            </a:r>
            <a:r>
              <a:rPr lang="en-US" altLang="ko-KR" sz="1600" dirty="0" err="1"/>
              <a:t>dt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fieldset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figcaption</a:t>
            </a:r>
            <a:r>
              <a:rPr lang="en-US" altLang="ko-KR" sz="1600" dirty="0"/>
              <a:t>&gt;&lt;figure&gt;&lt;footer&gt;&lt;form&gt;&lt;h1&gt;-&lt;h6&gt;&lt;header&gt;&lt;</a:t>
            </a:r>
            <a:r>
              <a:rPr lang="en-US" altLang="ko-KR" sz="1600" dirty="0" err="1"/>
              <a:t>hr</a:t>
            </a:r>
            <a:r>
              <a:rPr lang="en-US" altLang="ko-KR" sz="1600" dirty="0"/>
              <a:t>&gt;&lt;li&gt;&lt;main&gt;&lt;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noscript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ol</a:t>
            </a:r>
            <a:r>
              <a:rPr lang="en-US" altLang="ko-KR" sz="1600" dirty="0"/>
              <a:t>&gt;&lt;p&gt;&lt;pre&gt;&lt;section&gt;&lt;table&gt;&lt;</a:t>
            </a:r>
            <a:r>
              <a:rPr lang="en-US" altLang="ko-KR" sz="1600" dirty="0" err="1"/>
              <a:t>tfoot</a:t>
            </a:r>
            <a:r>
              <a:rPr lang="en-US" altLang="ko-KR" sz="1600" dirty="0"/>
              <a:t>&gt;&lt;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&gt;&lt;video&gt;</a:t>
            </a:r>
            <a:endParaRPr lang="ko-KR" altLang="en-US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87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5679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레이아웃 </a:t>
            </a:r>
            <a:r>
              <a:rPr lang="ko-KR" altLang="en-US" dirty="0" smtClean="0"/>
              <a:t>예제 </a:t>
            </a:r>
            <a:r>
              <a:rPr lang="en-US" altLang="ko-KR" dirty="0" smtClean="0"/>
              <a:t>: inline elements / block elements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&lt;style&gt;span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{</a:t>
            </a:r>
          </a:p>
          <a:p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 p, div </a:t>
            </a:r>
            <a:r>
              <a:rPr lang="en-US" altLang="ko-KR" sz="1600" dirty="0" smtClean="0"/>
              <a:t>{ </a:t>
            </a:r>
            <a:r>
              <a:rPr lang="en-US" altLang="ko-KR" sz="1600" dirty="0"/>
              <a:t>	border: solid 1px blue</a:t>
            </a:r>
            <a:r>
              <a:rPr lang="en-US" altLang="ko-KR" sz="1600" dirty="0" smtClean="0"/>
              <a:t>; </a:t>
            </a:r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&lt;h2&gt;</a:t>
            </a:r>
            <a:r>
              <a:rPr lang="ko-KR" altLang="en-US" sz="1600" dirty="0"/>
              <a:t>인라인과 블록의 차이점</a:t>
            </a:r>
            <a:r>
              <a:rPr lang="en-US" altLang="ko-KR" sz="1600" dirty="0"/>
              <a:t>&lt;/h2&gt;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h3&gt;1. </a:t>
            </a:r>
            <a:r>
              <a:rPr lang="ko-KR" altLang="en-US" sz="1600" dirty="0"/>
              <a:t>인라인</a:t>
            </a:r>
            <a:r>
              <a:rPr lang="en-US" altLang="ko-KR" sz="1600" dirty="0"/>
              <a:t>(</a:t>
            </a:r>
            <a:r>
              <a:rPr lang="ko-KR" altLang="en-US" sz="1600" dirty="0"/>
              <a:t>수평 방향 레이아웃</a:t>
            </a:r>
            <a:r>
              <a:rPr lang="en-US" altLang="ko-KR" sz="1600" dirty="0"/>
              <a:t>)&lt;/h3&gt;</a:t>
            </a:r>
          </a:p>
          <a:p>
            <a:r>
              <a:rPr lang="en-US" altLang="ko-KR" sz="1600" dirty="0"/>
              <a:t>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="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/cheese.jpg"&gt;</a:t>
            </a:r>
          </a:p>
          <a:p>
            <a:r>
              <a:rPr lang="en-US" altLang="ko-KR" sz="1600" dirty="0"/>
              <a:t>&lt;span&gt;</a:t>
            </a:r>
            <a:r>
              <a:rPr lang="ko-KR" altLang="en-US" sz="1600" dirty="0"/>
              <a:t>치즈</a:t>
            </a:r>
            <a:r>
              <a:rPr lang="en-US" altLang="ko-KR" sz="1600" dirty="0"/>
              <a:t>&lt;/span&gt;</a:t>
            </a:r>
          </a:p>
          <a:p>
            <a:r>
              <a:rPr lang="en-US" altLang="ko-KR" sz="1600" dirty="0"/>
              <a:t>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="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/juice.jpg"&gt;</a:t>
            </a:r>
          </a:p>
          <a:p>
            <a:r>
              <a:rPr lang="en-US" altLang="ko-KR" sz="1600" dirty="0"/>
              <a:t>&lt;span&gt;</a:t>
            </a:r>
            <a:r>
              <a:rPr lang="ko-KR" altLang="en-US" sz="1600" dirty="0"/>
              <a:t>오렌지 주스</a:t>
            </a:r>
            <a:r>
              <a:rPr lang="en-US" altLang="ko-KR" sz="1600" dirty="0"/>
              <a:t>&lt;/span&gt;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h3&gt;2. </a:t>
            </a:r>
            <a:r>
              <a:rPr lang="ko-KR" altLang="en-US" sz="1600" dirty="0"/>
              <a:t>블록</a:t>
            </a:r>
            <a:r>
              <a:rPr lang="en-US" altLang="ko-KR" sz="1600" dirty="0"/>
              <a:t>(</a:t>
            </a:r>
            <a:r>
              <a:rPr lang="ko-KR" altLang="en-US" sz="1600" dirty="0"/>
              <a:t>수직 방향 레이아웃</a:t>
            </a:r>
            <a:r>
              <a:rPr lang="en-US" altLang="ko-KR" sz="1600" dirty="0"/>
              <a:t>)&lt;/h3&gt;</a:t>
            </a:r>
          </a:p>
          <a:p>
            <a:r>
              <a:rPr lang="en-US" altLang="ko-KR" sz="1600" dirty="0"/>
              <a:t>&lt;p&gt;</a:t>
            </a:r>
            <a:r>
              <a:rPr lang="ko-KR" altLang="en-US" sz="1600" dirty="0"/>
              <a:t>이것은 단락입니다</a:t>
            </a:r>
            <a:r>
              <a:rPr lang="en-US" altLang="ko-KR" sz="1600" dirty="0"/>
              <a:t>.&lt;/p&gt;</a:t>
            </a:r>
          </a:p>
          <a:p>
            <a:r>
              <a:rPr lang="en-US" altLang="ko-KR" sz="1600" dirty="0"/>
              <a:t>&lt;div&gt;</a:t>
            </a:r>
            <a:r>
              <a:rPr lang="ko-KR" altLang="en-US" sz="1600" dirty="0"/>
              <a:t>박스 </a:t>
            </a:r>
            <a:r>
              <a:rPr lang="en-US" altLang="ko-KR" sz="1600" dirty="0"/>
              <a:t>A&lt;/div&gt;</a:t>
            </a:r>
          </a:p>
          <a:p>
            <a:r>
              <a:rPr lang="en-US" altLang="ko-KR" sz="1600" dirty="0"/>
              <a:t>&lt;div&gt;</a:t>
            </a:r>
            <a:r>
              <a:rPr lang="ko-KR" altLang="en-US" sz="1600" dirty="0"/>
              <a:t>박스 </a:t>
            </a:r>
            <a:r>
              <a:rPr lang="en-US" altLang="ko-KR" sz="1600" dirty="0"/>
              <a:t>B&lt;/div&gt;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24" y="1518585"/>
            <a:ext cx="3499441" cy="266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Display </a:t>
            </a:r>
            <a:r>
              <a:rPr lang="ko-KR" altLang="en-US" dirty="0" smtClean="0"/>
              <a:t>속성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li {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list-style-type: none;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}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#</a:t>
            </a:r>
            <a:r>
              <a:rPr lang="en-US" altLang="ko-KR" sz="1600" dirty="0" err="1"/>
              <a:t>v_menu</a:t>
            </a:r>
            <a:r>
              <a:rPr lang="en-US" altLang="ko-KR" sz="1600" dirty="0"/>
              <a:t> {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width: 150px;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}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#</a:t>
            </a:r>
            <a:r>
              <a:rPr lang="en-US" altLang="ko-KR" sz="1600" dirty="0" err="1"/>
              <a:t>v_menu</a:t>
            </a:r>
            <a:r>
              <a:rPr lang="en-US" altLang="ko-KR" sz="1600" dirty="0"/>
              <a:t> li {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padding: 5px;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border-bottom: dotted 1px black;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}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#</a:t>
            </a:r>
            <a:r>
              <a:rPr lang="en-US" altLang="ko-KR" sz="1600" dirty="0" err="1"/>
              <a:t>h_menu</a:t>
            </a:r>
            <a:r>
              <a:rPr lang="en-US" altLang="ko-KR" sz="1600" dirty="0"/>
              <a:t> li {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display: inline;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}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.menus {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margin: 0 20px 0 20px;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	color: green;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}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&lt;/style</a:t>
            </a:r>
            <a:r>
              <a:rPr lang="en-US" altLang="ko-KR" sz="1600" dirty="0" smtClean="0"/>
              <a:t>&gt;</a:t>
            </a:r>
            <a:endParaRPr lang="en-US" altLang="ko-KR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92" y="1392160"/>
            <a:ext cx="53149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1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75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Display </a:t>
            </a:r>
            <a:r>
              <a:rPr lang="ko-KR" altLang="en-US" dirty="0" smtClean="0"/>
              <a:t>속성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&lt;h3&gt;1. </a:t>
            </a:r>
            <a:r>
              <a:rPr lang="ko-KR" altLang="en-US" sz="1600" dirty="0"/>
              <a:t>세로 메뉴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 id='</a:t>
            </a:r>
            <a:r>
              <a:rPr lang="en-US" altLang="ko-KR" sz="1600" dirty="0" err="1"/>
              <a:t>v_menu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/>
              <a:t>	&lt;li&gt;CEO </a:t>
            </a:r>
            <a:r>
              <a:rPr lang="ko-KR" altLang="en-US" sz="1600" dirty="0"/>
              <a:t>인사말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조직도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전화번호 안내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찾아오시는 길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h3&gt;2. </a:t>
            </a:r>
            <a:r>
              <a:rPr lang="ko-KR" altLang="en-US" sz="1600" dirty="0"/>
              <a:t>가로 메뉴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 id='</a:t>
            </a:r>
            <a:r>
              <a:rPr lang="en-US" altLang="ko-KR" sz="1600" dirty="0" err="1"/>
              <a:t>h_menu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/>
              <a:t>	&lt;li class='menus'&gt;</a:t>
            </a:r>
            <a:r>
              <a:rPr lang="ko-KR" altLang="en-US" sz="1600" dirty="0"/>
              <a:t>회사소개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class='menus'&gt;</a:t>
            </a:r>
            <a:r>
              <a:rPr lang="ko-KR" altLang="en-US" sz="1600" dirty="0"/>
              <a:t>제품안내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class='menus'&gt;</a:t>
            </a:r>
            <a:r>
              <a:rPr lang="ko-KR" altLang="en-US" sz="1600" dirty="0"/>
              <a:t>고객센터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class='menus'&gt;</a:t>
            </a:r>
            <a:r>
              <a:rPr lang="ko-KR" altLang="en-US" sz="1600" dirty="0"/>
              <a:t>매장안내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  <a:endParaRPr lang="ko-KR" altLang="en-US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92" y="1392160"/>
            <a:ext cx="53149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5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774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 : </a:t>
            </a:r>
            <a:r>
              <a:rPr lang="en-US" altLang="ko-KR" dirty="0" err="1" smtClean="0"/>
              <a:t>ul</a:t>
            </a:r>
            <a:r>
              <a:rPr lang="en-US" altLang="ko-KR" dirty="0" smtClean="0"/>
              <a:t> li </a:t>
            </a:r>
            <a:r>
              <a:rPr lang="ko-KR" altLang="en-US" dirty="0" smtClean="0"/>
              <a:t>태그와 </a:t>
            </a:r>
            <a:r>
              <a:rPr lang="en-US" altLang="ko-KR" dirty="0" smtClean="0"/>
              <a:t>display </a:t>
            </a:r>
            <a:r>
              <a:rPr lang="ko-KR" altLang="en-US" dirty="0" smtClean="0"/>
              <a:t>속성을 </a:t>
            </a:r>
            <a:r>
              <a:rPr lang="ko-KR" altLang="en-US" dirty="0" smtClean="0"/>
              <a:t>이</a:t>
            </a:r>
            <a:r>
              <a:rPr lang="ko-KR" altLang="en-US" dirty="0" smtClean="0"/>
              <a:t>용하여 이미지 갤러리를 만들어보세요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535" y="1916482"/>
            <a:ext cx="695325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Float </a:t>
            </a:r>
            <a:r>
              <a:rPr lang="ko-KR" altLang="en-US" dirty="0" smtClean="0"/>
              <a:t>속성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* {</a:t>
            </a:r>
          </a:p>
          <a:p>
            <a:r>
              <a:rPr lang="en-US" altLang="ko-KR" sz="1600" dirty="0"/>
              <a:t>	padding: 0;</a:t>
            </a:r>
          </a:p>
          <a:p>
            <a:r>
              <a:rPr lang="en-US" altLang="ko-KR" sz="1600" dirty="0"/>
              <a:t>	margin: 0;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body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margin: 10px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list-style-type: none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#image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left;</a:t>
            </a:r>
          </a:p>
          <a:p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desc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width: 300px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margin-left: 30px;</a:t>
            </a:r>
          </a:p>
          <a:p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#menu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padding: 20px;</a:t>
            </a:r>
          </a:p>
          <a:p>
            <a:r>
              <a:rPr lang="en-US" altLang="ko-KR" sz="1600" dirty="0"/>
              <a:t>	font-weight: bold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 smtClean="0"/>
              <a:t>#</a:t>
            </a:r>
            <a:r>
              <a:rPr lang="en-US" altLang="ko-KR" sz="1600" dirty="0"/>
              <a:t>menu li {</a:t>
            </a:r>
          </a:p>
          <a:p>
            <a:r>
              <a:rPr lang="en-US" altLang="ko-KR" sz="1600" dirty="0"/>
              <a:t>	padding: 5px;</a:t>
            </a:r>
          </a:p>
          <a:p>
            <a:r>
              <a:rPr lang="en-US" altLang="ko-KR" sz="1600" dirty="0"/>
              <a:t>	border-bottom: dashed 1px gray;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</a:t>
            </a:r>
            <a:endParaRPr lang="en-US" altLang="ko-KR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303" y="1385576"/>
            <a:ext cx="4157048" cy="21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Float </a:t>
            </a:r>
            <a:r>
              <a:rPr lang="ko-KR" altLang="en-US" dirty="0" smtClean="0"/>
              <a:t>속성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&lt;div id='image'&gt;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/foxtail.jpg'&gt;</a:t>
            </a:r>
          </a:p>
          <a:p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&lt;div id='</a:t>
            </a:r>
            <a:r>
              <a:rPr lang="en-US" altLang="ko-KR" sz="1600" dirty="0" err="1"/>
              <a:t>desc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/>
              <a:t>	&lt;h3&gt;</a:t>
            </a:r>
            <a:r>
              <a:rPr lang="ko-KR" altLang="en-US" sz="1600" dirty="0"/>
              <a:t>강아지풀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	&lt;p&gt;</a:t>
            </a:r>
            <a:r>
              <a:rPr lang="ko-KR" altLang="en-US" sz="1600" dirty="0"/>
              <a:t>길가나 들에서 자라는 풀로써 꽃은 </a:t>
            </a:r>
            <a:r>
              <a:rPr lang="en-US" altLang="ko-KR" sz="1600" dirty="0"/>
              <a:t>9</a:t>
            </a:r>
            <a:r>
              <a:rPr lang="ko-KR" altLang="en-US" sz="1600" dirty="0"/>
              <a:t>월에 피고 연한 녹색 또는 자주색입니다</a:t>
            </a:r>
            <a:r>
              <a:rPr lang="en-US" altLang="ko-KR" sz="1600" dirty="0"/>
              <a:t>.&lt;/p&gt;</a:t>
            </a:r>
          </a:p>
          <a:p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 id='menu'&gt;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강아지풀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패랭이꽃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할미꽃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코스모스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681" y="1169445"/>
            <a:ext cx="4157048" cy="21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9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539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clear </a:t>
            </a:r>
            <a:r>
              <a:rPr lang="ko-KR" altLang="en-US" dirty="0" smtClean="0"/>
              <a:t>속성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*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list-style-type: none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#head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background-color: #f6f5ef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#logo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20px 0 10px 20px;</a:t>
            </a:r>
          </a:p>
          <a:p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#top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30px 20px 0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#menu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clear: both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40px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background-color: #443e58;</a:t>
            </a:r>
          </a:p>
          <a:p>
            <a:r>
              <a:rPr lang="en-US" altLang="ko-KR" sz="1600" dirty="0"/>
              <a:t>	color: white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text-align: center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padding-top: 15px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font-size: 20px; </a:t>
            </a:r>
          </a:p>
          <a:p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#menu 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display: inline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.item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margin: 0 30px 0 30px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</a:t>
            </a:r>
            <a:endParaRPr lang="en-US" altLang="ko-KR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622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539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clear </a:t>
            </a:r>
            <a:r>
              <a:rPr lang="ko-KR" altLang="en-US" dirty="0" smtClean="0"/>
              <a:t>속성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&lt;div id='head'&gt;</a:t>
            </a:r>
          </a:p>
          <a:p>
            <a:r>
              <a:rPr lang="en-US" altLang="ko-KR" sz="1600" dirty="0"/>
              <a:t>	&lt;div id='logo</a:t>
            </a:r>
            <a:r>
              <a:rPr lang="en-US" altLang="ko-KR" sz="1600" dirty="0" smtClean="0"/>
              <a:t>'&gt;&lt;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/logo.png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&lt;/div&gt;</a:t>
            </a:r>
          </a:p>
          <a:p>
            <a:r>
              <a:rPr lang="en-US" altLang="ko-KR" sz="1600" dirty="0"/>
              <a:t>	&lt;div id='top</a:t>
            </a:r>
            <a:r>
              <a:rPr lang="en-US" altLang="ko-KR" sz="1600" dirty="0" smtClean="0"/>
              <a:t>'&gt;</a:t>
            </a:r>
            <a:r>
              <a:rPr lang="ko-KR" altLang="en-US" sz="1600" dirty="0" smtClean="0"/>
              <a:t>로그인 </a:t>
            </a:r>
            <a:r>
              <a:rPr lang="en-US" altLang="ko-KR" sz="1600" dirty="0"/>
              <a:t>| </a:t>
            </a:r>
            <a:r>
              <a:rPr lang="ko-KR" altLang="en-US" sz="1600" dirty="0"/>
              <a:t>회원가입 </a:t>
            </a:r>
            <a:r>
              <a:rPr lang="en-US" altLang="ko-KR" sz="1600" dirty="0"/>
              <a:t>| </a:t>
            </a:r>
            <a:r>
              <a:rPr lang="ko-KR" altLang="en-US" sz="1600" dirty="0" smtClean="0"/>
              <a:t>공지사항</a:t>
            </a:r>
            <a:r>
              <a:rPr lang="ko-KR" altLang="en-US" sz="1600" dirty="0"/>
              <a:t>	</a:t>
            </a:r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&lt;/div</a:t>
            </a:r>
            <a:r>
              <a:rPr lang="en-US" altLang="ko-KR" sz="1600" dirty="0" smtClean="0"/>
              <a:t>&gt;&lt;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 id='menu'&gt;</a:t>
            </a:r>
          </a:p>
          <a:p>
            <a:r>
              <a:rPr lang="en-US" altLang="ko-KR" sz="1600" dirty="0"/>
              <a:t>	&lt;li class='item'&gt;HTML&lt;/li&gt;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class='item'&gt;CSS&lt;/li&gt;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class='item'&gt;</a:t>
            </a:r>
            <a:r>
              <a:rPr lang="en-US" altLang="ko-KR" sz="1600" dirty="0" err="1"/>
              <a:t>Javascript</a:t>
            </a:r>
            <a:r>
              <a:rPr lang="en-US" altLang="ko-KR" sz="1600" dirty="0"/>
              <a:t>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class='item'&gt;Python&lt;/li&gt;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class='item'&gt;PHP&lt;/li&gt;</a:t>
            </a:r>
          </a:p>
          <a:p>
            <a:r>
              <a:rPr lang="en-US" altLang="ko-KR" sz="1600" dirty="0"/>
              <a:t>	&lt;li&gt;|&lt;/li&gt;</a:t>
            </a:r>
          </a:p>
          <a:p>
            <a:r>
              <a:rPr lang="en-US" altLang="ko-KR" sz="1600" dirty="0"/>
              <a:t>	&lt;li class='item'&gt;Java&lt;/li&gt;</a:t>
            </a:r>
          </a:p>
          <a:p>
            <a:r>
              <a:rPr lang="en-US" altLang="ko-KR" sz="1600" dirty="0"/>
              <a:t>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&lt;/body</a:t>
            </a:r>
            <a:r>
              <a:rPr lang="en-US" altLang="ko-KR" sz="1600" dirty="0" smtClean="0"/>
              <a:t>&gt;</a:t>
            </a:r>
            <a:endParaRPr lang="en-US" altLang="ko-KR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375" y="1385576"/>
            <a:ext cx="5070764" cy="150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6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825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Quiz: </a:t>
            </a:r>
            <a:r>
              <a:rPr lang="ko-KR" altLang="en-US" dirty="0" smtClean="0"/>
              <a:t>다음과 같은 화면을 만드세요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03" y="2190317"/>
            <a:ext cx="663892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6404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프로젝트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아래 그림과 같은 순서로 레이아웃을 만들어보세요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10</a:t>
            </a:r>
            <a:r>
              <a:rPr lang="ko-KR" altLang="en-US" smtClean="0"/>
              <a:t>장</a:t>
            </a:r>
            <a:r>
              <a:rPr lang="en-US" altLang="ko-KR" smtClean="0"/>
              <a:t>. </a:t>
            </a:r>
            <a:r>
              <a:rPr lang="ko-KR" altLang="en-US" smtClean="0"/>
              <a:t>레이아웃의기초를 다지자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35" y="1860666"/>
            <a:ext cx="1928666" cy="248677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182" y="1858885"/>
            <a:ext cx="3276599" cy="9906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763" y="1858885"/>
            <a:ext cx="3415099" cy="17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9390</TotalTime>
  <Words>346</Words>
  <Application>Microsoft Office PowerPoint</Application>
  <PresentationFormat>와이드스크린</PresentationFormat>
  <Paragraphs>151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HY중고딕</vt:lpstr>
      <vt:lpstr>Century Gothic</vt:lpstr>
      <vt:lpstr>Wingdings 3</vt:lpstr>
      <vt:lpstr>슬라이스</vt:lpstr>
      <vt:lpstr>Part3. 레이아웃과 포토강좌 페이지 제작하기   </vt:lpstr>
      <vt:lpstr>10장. 레이아웃의기초를 다지자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67</cp:revision>
  <dcterms:created xsi:type="dcterms:W3CDTF">2024-03-13T12:03:53Z</dcterms:created>
  <dcterms:modified xsi:type="dcterms:W3CDTF">2024-04-25T11:08:32Z</dcterms:modified>
</cp:coreProperties>
</file>