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38" r:id="rId4"/>
    <p:sldId id="377" r:id="rId5"/>
    <p:sldId id="388" r:id="rId6"/>
    <p:sldId id="389" r:id="rId7"/>
    <p:sldId id="392" r:id="rId8"/>
    <p:sldId id="390" r:id="rId9"/>
    <p:sldId id="391" r:id="rId10"/>
    <p:sldId id="378" r:id="rId11"/>
    <p:sldId id="379" r:id="rId12"/>
    <p:sldId id="395" r:id="rId13"/>
    <p:sldId id="393" r:id="rId14"/>
    <p:sldId id="394" r:id="rId15"/>
    <p:sldId id="396" r:id="rId16"/>
    <p:sldId id="397" r:id="rId17"/>
    <p:sldId id="399" r:id="rId18"/>
    <p:sldId id="398" r:id="rId19"/>
    <p:sldId id="40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Part3. </a:t>
            </a:r>
            <a:r>
              <a:rPr lang="ko-KR" altLang="en-US" dirty="0" smtClean="0"/>
              <a:t>레이아웃과 </a:t>
            </a:r>
            <a:r>
              <a:rPr lang="ko-KR" altLang="en-US" dirty="0" err="1" smtClean="0"/>
              <a:t>포토강좌</a:t>
            </a:r>
            <a:r>
              <a:rPr lang="ko-KR" altLang="en-US" dirty="0" smtClean="0"/>
              <a:t> 페이지 제작하기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149744" cy="1507067"/>
          </a:xfrm>
        </p:spPr>
        <p:txBody>
          <a:bodyPr/>
          <a:lstStyle/>
          <a:p>
            <a:r>
              <a:rPr lang="en-US" altLang="ko-KR" dirty="0" smtClean="0"/>
              <a:t>11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웹페이지</a:t>
            </a:r>
            <a:r>
              <a:rPr lang="ko-KR" altLang="en-US" dirty="0" smtClean="0"/>
              <a:t> 레이아웃에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856837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HTML5 </a:t>
            </a:r>
            <a:r>
              <a:rPr lang="ko-KR" altLang="en-US" sz="2800" dirty="0" smtClean="0"/>
              <a:t>레이아웃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태그의 사용법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하단푸터</a:t>
            </a:r>
            <a:r>
              <a:rPr lang="ko-KR" altLang="en-US" sz="2800" dirty="0" smtClean="0"/>
              <a:t> 레이아웃 방법 배우기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상단헤더와</a:t>
            </a:r>
            <a:r>
              <a:rPr lang="ko-KR" altLang="en-US" sz="2800" dirty="0" smtClean="0"/>
              <a:t> 내비게이션 메뉴 레이아웃 방법 배우기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전체 </a:t>
            </a:r>
            <a:r>
              <a:rPr lang="ko-KR" altLang="en-US" sz="2800" dirty="0" err="1" smtClean="0"/>
              <a:t>웹페이지의</a:t>
            </a:r>
            <a:r>
              <a:rPr lang="ko-KR" altLang="en-US" sz="2800" dirty="0" smtClean="0"/>
              <a:t> 중앙 </a:t>
            </a:r>
            <a:r>
              <a:rPr lang="ko-KR" altLang="en-US" sz="2800" dirty="0" err="1" smtClean="0"/>
              <a:t>배치법</a:t>
            </a:r>
            <a:r>
              <a:rPr lang="ko-KR" altLang="en-US" sz="2800" dirty="0" smtClean="0"/>
              <a:t>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콘텐츠 영역과 </a:t>
            </a:r>
            <a:r>
              <a:rPr lang="ko-KR" altLang="en-US" sz="2800" dirty="0" err="1" smtClean="0"/>
              <a:t>사이드바</a:t>
            </a:r>
            <a:r>
              <a:rPr lang="ko-KR" altLang="en-US" sz="2800" dirty="0" smtClean="0"/>
              <a:t> 레이아웃 방법 배우기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en-US" altLang="ko-KR" dirty="0" smtClean="0"/>
              <a:t>HTML5</a:t>
            </a:r>
            <a:r>
              <a:rPr lang="ko-KR" altLang="en-US" dirty="0" smtClean="0"/>
              <a:t>의 레이아웃 태그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1600" dirty="0" smtClean="0"/>
              <a:t>&lt;header&gt;,&lt;</a:t>
            </a:r>
            <a:r>
              <a:rPr lang="en-US" altLang="ko-KR" sz="1600" dirty="0" err="1" smtClean="0"/>
              <a:t>nav</a:t>
            </a:r>
            <a:r>
              <a:rPr lang="en-US" altLang="ko-KR" sz="1600" dirty="0" smtClean="0"/>
              <a:t>&gt;,&lt;section&gt;,&lt;aside&gt;,&lt;footer&gt;</a:t>
            </a:r>
            <a:endParaRPr lang="ko-KR" altLang="en-US" sz="1600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29" y="2480153"/>
            <a:ext cx="4186237" cy="369040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95" y="3103485"/>
            <a:ext cx="66198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468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Quiz: </a:t>
            </a:r>
            <a:r>
              <a:rPr lang="ko-KR" altLang="en-US" dirty="0" smtClean="0"/>
              <a:t>다음과 같은 레이아웃을 만들어보세요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289" y="2367709"/>
            <a:ext cx="68484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468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Quiz: </a:t>
            </a:r>
            <a:r>
              <a:rPr lang="ko-KR" altLang="en-US" dirty="0" smtClean="0"/>
              <a:t>다음과 같은 레이아웃을 만들어보세요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.clear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clear: both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header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700px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blue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 err="1"/>
              <a:t>nav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550px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20px 0 0 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blue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aside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200px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</a:t>
            </a:r>
            <a:r>
              <a:rPr lang="en-US" altLang="ko-KR" sz="1600" dirty="0" smtClean="0"/>
              <a:t>blue;}</a:t>
            </a:r>
            <a:endParaRPr lang="en-US" altLang="ko-KR" sz="1600" dirty="0"/>
          </a:p>
          <a:p>
            <a:r>
              <a:rPr lang="en-US" altLang="ko-KR" sz="1600" dirty="0"/>
              <a:t>section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480px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margin-left: 18px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10px;</a:t>
            </a:r>
          </a:p>
          <a:p>
            <a:r>
              <a:rPr lang="en-US" altLang="ko-KR" sz="1600" dirty="0"/>
              <a:t>	border: solid 1px blue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footer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700px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blue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header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상단 </a:t>
            </a:r>
            <a:r>
              <a:rPr lang="ko-KR" altLang="en-US" sz="1600" dirty="0" smtClean="0"/>
              <a:t>헤더</a:t>
            </a:r>
            <a:r>
              <a:rPr lang="ko-KR" altLang="en-US" sz="1600" dirty="0"/>
              <a:t>	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nav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내비게이션 </a:t>
            </a:r>
            <a:r>
              <a:rPr lang="ko-KR" altLang="en-US" sz="1600" dirty="0" smtClean="0"/>
              <a:t>메뉴</a:t>
            </a:r>
            <a:r>
              <a:rPr lang="ko-KR" altLang="en-US" sz="1600" dirty="0"/>
              <a:t>	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nav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header&gt;</a:t>
            </a:r>
          </a:p>
          <a:p>
            <a:r>
              <a:rPr lang="en-US" altLang="ko-KR" sz="1600" dirty="0"/>
              <a:t>&lt;aside</a:t>
            </a:r>
            <a:r>
              <a:rPr lang="en-US" altLang="ko-KR" sz="1600" dirty="0" smtClean="0"/>
              <a:t>&gt;  </a:t>
            </a:r>
            <a:r>
              <a:rPr lang="en-US" altLang="ko-KR" sz="1600" dirty="0"/>
              <a:t>	</a:t>
            </a:r>
            <a:r>
              <a:rPr lang="ko-KR" altLang="en-US" sz="1600" dirty="0" err="1" smtClean="0"/>
              <a:t>사이드바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aside&gt;</a:t>
            </a:r>
          </a:p>
          <a:p>
            <a:r>
              <a:rPr lang="en-US" altLang="ko-KR" sz="1600" dirty="0"/>
              <a:t>&lt;section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메인 </a:t>
            </a:r>
            <a:r>
              <a:rPr lang="ko-KR" altLang="en-US" sz="1600" dirty="0" smtClean="0"/>
              <a:t>콘텐츠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section&gt;</a:t>
            </a:r>
          </a:p>
          <a:p>
            <a:r>
              <a:rPr lang="en-US" altLang="ko-KR" sz="1600" dirty="0"/>
              <a:t>&lt;div class='clear'&gt;&lt;/div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footer</a:t>
            </a:r>
            <a:r>
              <a:rPr lang="en-US" altLang="ko-KR" sz="1600" dirty="0" smtClean="0"/>
              <a:t>&gt;</a:t>
            </a:r>
            <a:r>
              <a:rPr lang="ko-KR" altLang="en-US" sz="1600" dirty="0" smtClean="0"/>
              <a:t>하단 </a:t>
            </a:r>
            <a:r>
              <a:rPr lang="ko-KR" altLang="en-US" sz="1600" dirty="0" err="1" smtClean="0"/>
              <a:t>푸터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footer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03175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84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상단 헤더와 내비게이션 </a:t>
            </a:r>
            <a:r>
              <a:rPr lang="en-US" altLang="ko-KR" dirty="0" smtClean="0"/>
              <a:t>-</a:t>
            </a:r>
            <a:r>
              <a:rPr lang="en-US" altLang="ko-KR" dirty="0" smtClean="0"/>
              <a:t>header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* {</a:t>
            </a:r>
          </a:p>
          <a:p>
            <a:r>
              <a:rPr lang="en-US" altLang="ko-KR" sz="1600" dirty="0"/>
              <a:t>	padding: 0;</a:t>
            </a:r>
          </a:p>
          <a:p>
            <a:r>
              <a:rPr lang="en-US" altLang="ko-KR" sz="1600" dirty="0"/>
              <a:t>	margin: 0;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header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995px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100px</a:t>
            </a:r>
            <a:r>
              <a:rPr lang="en-US" altLang="ko-KR" sz="1600" dirty="0" smtClean="0"/>
              <a:t>; 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border-bottom: solid 1px #</a:t>
            </a:r>
            <a:r>
              <a:rPr lang="en-US" altLang="ko-KR" sz="1600" dirty="0" err="1"/>
              <a:t>cccccc</a:t>
            </a:r>
            <a:r>
              <a:rPr lang="en-US" altLang="ko-KR" sz="1600" dirty="0"/>
              <a:t>; </a:t>
            </a:r>
            <a:r>
              <a:rPr lang="en-US" altLang="ko-KR" sz="1600" dirty="0" smtClean="0"/>
              <a:t>}</a:t>
            </a:r>
            <a:endParaRPr lang="en-US" altLang="ko-KR" sz="1600" dirty="0"/>
          </a:p>
          <a:p>
            <a:r>
              <a:rPr lang="en-US" altLang="ko-KR" sz="1600" dirty="0"/>
              <a:t>#logo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#top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30px 20px 0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</a:t>
            </a:r>
          </a:p>
          <a:p>
            <a:r>
              <a:rPr lang="en-US" altLang="ko-KR" sz="1600" dirty="0" smtClean="0"/>
              <a:t>&lt;/</a:t>
            </a:r>
            <a:r>
              <a:rPr lang="en-US" altLang="ko-KR" sz="1600" dirty="0"/>
              <a:t>head&gt;</a:t>
            </a:r>
          </a:p>
          <a:p>
            <a:r>
              <a:rPr lang="en-US" altLang="ko-KR" sz="1600" dirty="0"/>
              <a:t>&lt;body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header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&lt;div id='logo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/logo.png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&lt;/div&gt;</a:t>
            </a:r>
          </a:p>
          <a:p>
            <a:r>
              <a:rPr lang="en-US" altLang="ko-KR" sz="1600" dirty="0"/>
              <a:t>	&lt;div id='top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</a:t>
            </a:r>
            <a:r>
              <a:rPr lang="ko-KR" altLang="en-US" sz="1600" dirty="0"/>
              <a:t>로그인 </a:t>
            </a:r>
            <a:r>
              <a:rPr lang="en-US" altLang="ko-KR" sz="1600" dirty="0"/>
              <a:t>| </a:t>
            </a:r>
            <a:r>
              <a:rPr lang="ko-KR" altLang="en-US" sz="1600" dirty="0"/>
              <a:t>회원가입 </a:t>
            </a:r>
            <a:r>
              <a:rPr lang="en-US" altLang="ko-KR" sz="1600" dirty="0"/>
              <a:t>| </a:t>
            </a:r>
            <a:r>
              <a:rPr lang="ko-KR" altLang="en-US" sz="1600" dirty="0"/>
              <a:t>사이트 맵 </a:t>
            </a:r>
            <a:r>
              <a:rPr lang="en-US" altLang="ko-KR" sz="1600" dirty="0"/>
              <a:t>| </a:t>
            </a:r>
            <a:r>
              <a:rPr lang="ko-KR" altLang="en-US" sz="1600" dirty="0"/>
              <a:t>회사소개</a:t>
            </a:r>
          </a:p>
          <a:p>
            <a:r>
              <a:rPr lang="ko-KR" altLang="en-US" sz="1600" dirty="0"/>
              <a:t>	</a:t>
            </a:r>
            <a:r>
              <a:rPr lang="en-US" altLang="ko-KR" sz="1600" dirty="0"/>
              <a:t>&lt;/div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header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en-US" altLang="ko-KR" sz="1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915" y="2083569"/>
            <a:ext cx="5632653" cy="63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48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상단 헤더와 내비게이션 </a:t>
            </a:r>
            <a:r>
              <a:rPr lang="en-US" altLang="ko-KR" dirty="0" smtClean="0"/>
              <a:t>–</a:t>
            </a:r>
            <a:r>
              <a:rPr lang="en-US" altLang="ko-KR" dirty="0" err="1" smtClean="0"/>
              <a:t>nav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</a:t>
            </a:r>
            <a:r>
              <a:rPr lang="en-US" altLang="ko-KR" sz="1600" dirty="0" smtClean="0"/>
              <a:t>0;	margin</a:t>
            </a:r>
            <a:r>
              <a:rPr lang="en-US" altLang="ko-KR" sz="1600" dirty="0"/>
              <a:t>: 0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list-style-type: </a:t>
            </a:r>
            <a:r>
              <a:rPr lang="en-US" altLang="ko-KR" sz="1600" dirty="0" smtClean="0"/>
              <a:t>none; float</a:t>
            </a:r>
            <a:r>
              <a:rPr lang="en-US" altLang="ko-KR" sz="1600" dirty="0"/>
              <a:t>: right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 err="1"/>
              <a:t>nav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995px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70px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head&gt;</a:t>
            </a:r>
          </a:p>
          <a:p>
            <a:r>
              <a:rPr lang="en-US" altLang="ko-KR" sz="1600" dirty="0"/>
              <a:t>&lt;body</a:t>
            </a:r>
            <a:r>
              <a:rPr lang="en-US" altLang="ko-KR" sz="1600" dirty="0" smtClean="0"/>
              <a:t>&gt;&lt;</a:t>
            </a:r>
            <a:r>
              <a:rPr lang="en-US" altLang="ko-KR" sz="1600" dirty="0" err="1"/>
              <a:t>nav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/menu01.png'&gt;&lt;/li&gt;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/menu02.png'&gt;&lt;/li&gt;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/menu03.png'&gt;&lt;/li&gt;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/menu04.png'&gt;&lt;/li&gt;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/menu05.png'&gt;&lt;/li&gt;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/menu06.png'&gt;&lt;/li&gt;</a:t>
            </a:r>
          </a:p>
          <a:p>
            <a:r>
              <a:rPr lang="en-US" altLang="ko-KR" sz="1600" dirty="0"/>
              <a:t>	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en-US" altLang="ko-KR" sz="16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608" y="2439884"/>
            <a:ext cx="5700280" cy="4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5466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컨텐츠 영역과 </a:t>
            </a:r>
            <a:r>
              <a:rPr lang="ko-KR" altLang="en-US" dirty="0" err="1" smtClean="0"/>
              <a:t>사이드바</a:t>
            </a:r>
            <a:r>
              <a:rPr lang="ko-KR" altLang="en-US" dirty="0" smtClean="0"/>
              <a:t> 레이아웃</a:t>
            </a:r>
            <a:r>
              <a:rPr lang="en-US" altLang="ko-KR" dirty="0" smtClean="0"/>
              <a:t>-</a:t>
            </a:r>
            <a:r>
              <a:rPr lang="en-US" altLang="ko-KR" dirty="0" err="1" smtClean="0"/>
              <a:t>section_aside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list-style-type: none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section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aside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margin-left: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10px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&lt;section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/main_img.png</a:t>
            </a:r>
            <a:r>
              <a:rPr lang="en-US" altLang="ko-KR" sz="1600" dirty="0" smtClean="0"/>
              <a:t>'&gt;&lt;/</a:t>
            </a:r>
            <a:r>
              <a:rPr lang="en-US" altLang="ko-KR" sz="1600" dirty="0"/>
              <a:t>section&gt;</a:t>
            </a:r>
          </a:p>
          <a:p>
            <a:r>
              <a:rPr lang="en-US" altLang="ko-KR" sz="1600" dirty="0"/>
              <a:t>&lt;aside&gt;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/banner01.png'&gt;&lt;/li&gt;</a:t>
            </a:r>
          </a:p>
          <a:p>
            <a:r>
              <a:rPr lang="en-US" altLang="ko-KR" sz="1600" dirty="0"/>
              <a:t>		&lt;li&gt;&lt;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/banner02.png'&gt;&lt;/li&gt;</a:t>
            </a:r>
          </a:p>
          <a:p>
            <a:r>
              <a:rPr lang="en-US" altLang="ko-KR" sz="1600" dirty="0"/>
              <a:t>	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&lt;/aside&gt;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en-US" altLang="ko-KR" sz="16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049" y="4401850"/>
            <a:ext cx="5137736" cy="134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164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하단 </a:t>
            </a:r>
            <a:r>
              <a:rPr lang="ko-KR" altLang="en-US" dirty="0" err="1" smtClean="0"/>
              <a:t>푸터</a:t>
            </a:r>
            <a:r>
              <a:rPr lang="ko-KR" altLang="en-US" dirty="0" smtClean="0"/>
              <a:t> 레이아웃</a:t>
            </a:r>
            <a:r>
              <a:rPr lang="en-US" altLang="ko-KR" dirty="0" smtClean="0"/>
              <a:t>-footer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11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레이아웃에 대해 알아보자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footer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995px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border-top: solid 1px #</a:t>
            </a:r>
            <a:r>
              <a:rPr lang="en-US" altLang="ko-KR" sz="1600" dirty="0" err="1"/>
              <a:t>cccccc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20px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#address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30px 0 0 50px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#customer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20px 0 0 180px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&lt;footer&gt;</a:t>
            </a:r>
          </a:p>
          <a:p>
            <a:r>
              <a:rPr lang="en-US" altLang="ko-KR" sz="1600" dirty="0"/>
              <a:t>	&lt;div id='address'&gt;</a:t>
            </a:r>
          </a:p>
          <a:p>
            <a:r>
              <a:rPr lang="en-US" altLang="ko-KR" sz="1600" dirty="0"/>
              <a:t>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/address.png'&gt;</a:t>
            </a:r>
          </a:p>
          <a:p>
            <a:r>
              <a:rPr lang="en-US" altLang="ko-KR" sz="1600" dirty="0"/>
              <a:t>	&lt;/div&gt;</a:t>
            </a:r>
          </a:p>
          <a:p>
            <a:r>
              <a:rPr lang="en-US" altLang="ko-KR" sz="1600" dirty="0"/>
              <a:t>	&lt;div id='customer'&gt;</a:t>
            </a:r>
          </a:p>
          <a:p>
            <a:r>
              <a:rPr lang="en-US" altLang="ko-KR" sz="1600" dirty="0"/>
              <a:t>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/customer.png'&gt;</a:t>
            </a:r>
          </a:p>
          <a:p>
            <a:r>
              <a:rPr lang="en-US" altLang="ko-KR" sz="1600" dirty="0"/>
              <a:t>	&lt;/div&gt;</a:t>
            </a:r>
          </a:p>
          <a:p>
            <a:r>
              <a:rPr lang="en-US" altLang="ko-KR" sz="1600" dirty="0"/>
              <a:t>&lt;/footer&gt;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en-US" altLang="ko-KR" sz="16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18" y="4468131"/>
            <a:ext cx="5315331" cy="95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 smtClean="0"/>
              <a:t>12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포토 아카데미 페이지를 만들어보자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97775" y="2402378"/>
            <a:ext cx="759053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포토 아카데미 페이지의 구성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서브 메뉴와 메인 콘텐츠 만드는 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포토 아카데미의 기본 틀 만드는 법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포토 아카데미의 하단 </a:t>
            </a:r>
            <a:r>
              <a:rPr lang="ko-KR" altLang="en-US" sz="2800" dirty="0" err="1" smtClean="0"/>
              <a:t>푸터</a:t>
            </a:r>
            <a:r>
              <a:rPr lang="ko-KR" altLang="en-US" sz="2800" dirty="0" smtClean="0"/>
              <a:t> 만드는 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포토 아카데미의 상단 헤더 만드는 법 익히기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36945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실습용 포토 아카데미 페이지 소개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" y="2132452"/>
            <a:ext cx="5962445" cy="31544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98453" y="2605552"/>
            <a:ext cx="42242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단계</a:t>
            </a:r>
            <a:r>
              <a:rPr lang="en-US" altLang="ko-KR" dirty="0" smtClean="0"/>
              <a:t>: HTML5</a:t>
            </a:r>
            <a:r>
              <a:rPr lang="ko-KR" altLang="en-US" dirty="0" smtClean="0"/>
              <a:t>레이아웃 태그와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    </a:t>
            </a:r>
            <a:r>
              <a:rPr lang="ko-KR" altLang="en-US" dirty="0" smtClean="0"/>
              <a:t>이용하여 </a:t>
            </a:r>
            <a:r>
              <a:rPr lang="ko-KR" altLang="en-US" dirty="0" err="1" smtClean="0"/>
              <a:t>웹페이지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기본틀</a:t>
            </a:r>
            <a:r>
              <a:rPr lang="ko-KR" altLang="en-US" dirty="0" smtClean="0"/>
              <a:t> 만들기</a:t>
            </a:r>
            <a:endParaRPr lang="en-US" altLang="ko-KR" dirty="0" smtClean="0"/>
          </a:p>
          <a:p>
            <a:r>
              <a:rPr lang="en-US" altLang="ko-KR" dirty="0" smtClean="0"/>
              <a:t>2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상단헤더</a:t>
            </a:r>
            <a:r>
              <a:rPr lang="ko-KR" altLang="en-US" dirty="0" smtClean="0"/>
              <a:t> 만들기</a:t>
            </a:r>
            <a:endParaRPr lang="en-US" altLang="ko-KR" dirty="0" smtClean="0"/>
          </a:p>
          <a:p>
            <a:r>
              <a:rPr lang="en-US" altLang="ko-KR" dirty="0" smtClean="0"/>
              <a:t>3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메인 이미지 만들기</a:t>
            </a:r>
            <a:endParaRPr lang="en-US" altLang="ko-KR" dirty="0" smtClean="0"/>
          </a:p>
          <a:p>
            <a:r>
              <a:rPr lang="en-US" altLang="ko-KR" dirty="0" smtClean="0"/>
              <a:t>4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서브 메뉴와 메인 콘텐츠 만들기</a:t>
            </a:r>
            <a:endParaRPr lang="en-US" altLang="ko-KR" dirty="0" smtClean="0"/>
          </a:p>
          <a:p>
            <a:r>
              <a:rPr lang="en-US" altLang="ko-KR" dirty="0" smtClean="0"/>
              <a:t>5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하단 </a:t>
            </a:r>
            <a:r>
              <a:rPr lang="ko-KR" altLang="en-US" dirty="0" err="1" smtClean="0"/>
              <a:t>푸터</a:t>
            </a:r>
            <a:r>
              <a:rPr lang="ko-KR" altLang="en-US" dirty="0" smtClean="0"/>
              <a:t> 만들기</a:t>
            </a:r>
            <a:endParaRPr lang="en-US" altLang="ko-KR" dirty="0" smtClean="0"/>
          </a:p>
          <a:p>
            <a:r>
              <a:rPr lang="en-US" altLang="ko-KR" dirty="0" smtClean="0"/>
              <a:t>6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소스 정리하여 완성하기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165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웹페이지</a:t>
            </a:r>
            <a:r>
              <a:rPr lang="ko-KR" altLang="en-US" dirty="0" smtClean="0"/>
              <a:t> 기본 틀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" y="1891312"/>
            <a:ext cx="4634440" cy="48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3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웹페이지</a:t>
            </a:r>
            <a:r>
              <a:rPr lang="ko-KR" altLang="en-US" dirty="0" smtClean="0"/>
              <a:t> 기본 틀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.clear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clear: both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header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1140px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 auto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main_img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100</a:t>
            </a:r>
            <a:r>
              <a:rPr lang="en-US" altLang="ko-KR" sz="1600" dirty="0" smtClean="0"/>
              <a:t>%;</a:t>
            </a:r>
            <a:r>
              <a:rPr lang="en-US" altLang="ko-KR" sz="1600" dirty="0"/>
              <a:t>	height: 250px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#contents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1140px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300px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 auto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sub_menu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234px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 </a:t>
            </a:r>
          </a:p>
          <a:p>
            <a:r>
              <a:rPr lang="en-US" altLang="ko-KR" sz="1600" dirty="0" smtClean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880px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red;	</a:t>
            </a:r>
            <a:r>
              <a:rPr lang="en-US" altLang="ko-KR" sz="1600" dirty="0" smtClean="0"/>
              <a:t>}</a:t>
            </a:r>
            <a:endParaRPr lang="en-US" altLang="ko-KR" sz="1600" dirty="0"/>
          </a:p>
          <a:p>
            <a:r>
              <a:rPr lang="en-US" altLang="ko-KR" sz="1600" dirty="0"/>
              <a:t>footer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100</a:t>
            </a:r>
            <a:r>
              <a:rPr lang="en-US" altLang="ko-KR" sz="1600" dirty="0" smtClean="0"/>
              <a:t>%;</a:t>
            </a:r>
            <a:r>
              <a:rPr lang="en-US" altLang="ko-KR" sz="1600" dirty="0"/>
              <a:t>	height: 150px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head&gt;</a:t>
            </a:r>
          </a:p>
          <a:p>
            <a:r>
              <a:rPr lang="en-US" altLang="ko-KR" sz="1600" dirty="0"/>
              <a:t>&lt;body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header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상단 </a:t>
            </a:r>
            <a:r>
              <a:rPr lang="ko-KR" altLang="en-US" sz="1600" dirty="0" smtClean="0"/>
              <a:t>헤더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header&gt;</a:t>
            </a:r>
          </a:p>
          <a:p>
            <a:r>
              <a:rPr lang="en-US" altLang="ko-KR" sz="1600" dirty="0"/>
              <a:t>&lt;section id='</a:t>
            </a:r>
            <a:r>
              <a:rPr lang="en-US" altLang="ko-KR" sz="1600" dirty="0" err="1"/>
              <a:t>main_img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</a:t>
            </a:r>
            <a:r>
              <a:rPr lang="ko-KR" altLang="en-US" sz="1600" dirty="0"/>
              <a:t>메인 </a:t>
            </a:r>
            <a:r>
              <a:rPr lang="ko-KR" altLang="en-US" sz="1600" dirty="0" smtClean="0"/>
              <a:t>이미지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section&gt;	</a:t>
            </a:r>
          </a:p>
          <a:p>
            <a:r>
              <a:rPr lang="en-US" altLang="ko-KR" sz="1600" dirty="0"/>
              <a:t>&lt;section id='contents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</a:t>
            </a:r>
            <a:endParaRPr lang="en-US" altLang="ko-KR" sz="1600" dirty="0" smtClean="0"/>
          </a:p>
          <a:p>
            <a:r>
              <a:rPr lang="en-US" altLang="ko-KR" sz="1600" dirty="0" smtClean="0"/>
              <a:t>&lt;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sub_menu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</a:t>
            </a:r>
            <a:r>
              <a:rPr lang="ko-KR" altLang="en-US" sz="1600" dirty="0"/>
              <a:t>서브 </a:t>
            </a:r>
            <a:r>
              <a:rPr lang="ko-KR" altLang="en-US" sz="1600" dirty="0" smtClean="0"/>
              <a:t>메뉴</a:t>
            </a:r>
            <a:r>
              <a:rPr lang="ko-KR" altLang="en-US" sz="1600" dirty="0"/>
              <a:t>	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&lt;div id='</a:t>
            </a:r>
            <a:r>
              <a:rPr lang="en-US" altLang="ko-KR" sz="1600" dirty="0" err="1"/>
              <a:t>main_contents</a:t>
            </a:r>
            <a:r>
              <a:rPr lang="en-US" altLang="ko-KR" sz="1600" dirty="0" smtClean="0"/>
              <a:t>'&gt;</a:t>
            </a:r>
            <a:r>
              <a:rPr lang="ko-KR" altLang="en-US" sz="1600" dirty="0" smtClean="0"/>
              <a:t>메인 콘텐츠</a:t>
            </a:r>
            <a:r>
              <a:rPr lang="ko-KR" altLang="en-US" sz="1600" dirty="0"/>
              <a:t>	</a:t>
            </a:r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&lt;/section</a:t>
            </a:r>
            <a:r>
              <a:rPr lang="en-US" altLang="ko-KR" sz="1600" dirty="0" smtClean="0"/>
              <a:t>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div class='clear'&gt;&lt;/div&gt; &lt;!-- float </a:t>
            </a:r>
            <a:r>
              <a:rPr lang="ko-KR" altLang="en-US" sz="1600" dirty="0"/>
              <a:t>속성 해제 </a:t>
            </a:r>
            <a:r>
              <a:rPr lang="en-US" altLang="ko-KR" sz="1600" dirty="0"/>
              <a:t>--&gt;</a:t>
            </a:r>
          </a:p>
          <a:p>
            <a:r>
              <a:rPr lang="en-US" altLang="ko-KR" sz="1600" dirty="0"/>
              <a:t>&lt;footer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하단 </a:t>
            </a:r>
            <a:r>
              <a:rPr lang="ko-KR" altLang="en-US" sz="1600" dirty="0" err="1" smtClean="0"/>
              <a:t>푸터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footer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&lt;/html&gt;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43977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상단 헤더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body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font-family: '</a:t>
            </a:r>
            <a:r>
              <a:rPr lang="ko-KR" altLang="en-US" sz="1600" dirty="0"/>
              <a:t>돋움</a:t>
            </a:r>
            <a:r>
              <a:rPr lang="en-US" altLang="ko-KR" sz="1600" dirty="0" smtClean="0"/>
              <a:t>';</a:t>
            </a:r>
            <a:r>
              <a:rPr lang="en-US" altLang="ko-KR" sz="1600" dirty="0"/>
              <a:t>	font-size: 14px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#444444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list-style-type: none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.clear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clear: both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header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1140px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100px</a:t>
            </a:r>
            <a:r>
              <a:rPr lang="en-US" altLang="ko-KR" sz="1600" dirty="0" smtClean="0"/>
              <a:t>; </a:t>
            </a:r>
            <a:r>
              <a:rPr lang="en-US" altLang="ko-KR" sz="1600" dirty="0"/>
              <a:t>	margin: 0 auto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#logo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20px 0 0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#menus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top_menu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text-align: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main_menu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margin-top: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font-family: '</a:t>
            </a:r>
            <a:r>
              <a:rPr lang="ko-KR" altLang="en-US" sz="1600" dirty="0" err="1"/>
              <a:t>맑은고딕</a:t>
            </a:r>
            <a:r>
              <a:rPr lang="en-US" altLang="ko-KR" sz="1600" dirty="0" smtClean="0"/>
              <a:t>';</a:t>
            </a:r>
            <a:r>
              <a:rPr lang="en-US" altLang="ko-KR" sz="1600" dirty="0"/>
              <a:t>	font-size: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black;</a:t>
            </a:r>
          </a:p>
          <a:p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main_menu</a:t>
            </a:r>
            <a:r>
              <a:rPr lang="en-US" altLang="ko-KR" sz="1600" dirty="0"/>
              <a:t> 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display: inline</a:t>
            </a:r>
            <a:r>
              <a:rPr lang="en-US" altLang="ko-KR" sz="1600" dirty="0" smtClean="0"/>
              <a:t>; </a:t>
            </a:r>
            <a:r>
              <a:rPr lang="en-US" altLang="ko-KR" sz="1600" dirty="0"/>
              <a:t>	margin-left: 80px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head&gt;</a:t>
            </a:r>
          </a:p>
          <a:p>
            <a:r>
              <a:rPr lang="en-US" altLang="ko-KR" sz="1600" dirty="0"/>
              <a:t>&lt;body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header&gt;</a:t>
            </a:r>
          </a:p>
          <a:p>
            <a:r>
              <a:rPr lang="en-US" altLang="ko-KR" sz="1600" dirty="0"/>
              <a:t>	&lt;div id='logo'&gt;</a:t>
            </a:r>
          </a:p>
          <a:p>
            <a:r>
              <a:rPr lang="en-US" altLang="ko-KR" sz="1600" dirty="0"/>
              <a:t>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/logo.png'&gt;</a:t>
            </a:r>
          </a:p>
          <a:p>
            <a:r>
              <a:rPr lang="en-US" altLang="ko-KR" sz="1600" dirty="0"/>
              <a:t>	&lt;/div&gt;		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 id='menus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&lt;div id='</a:t>
            </a:r>
            <a:r>
              <a:rPr lang="en-US" altLang="ko-KR" sz="1600" dirty="0" err="1"/>
              <a:t>top_menu</a:t>
            </a:r>
            <a:r>
              <a:rPr lang="en-US" altLang="ko-KR" sz="1600" dirty="0" smtClean="0"/>
              <a:t>'&gt;</a:t>
            </a:r>
            <a:r>
              <a:rPr lang="ko-KR" altLang="en-US" sz="1600" dirty="0" smtClean="0"/>
              <a:t>로그인 </a:t>
            </a:r>
            <a:r>
              <a:rPr lang="en-US" altLang="ko-KR" sz="1600" dirty="0"/>
              <a:t>| </a:t>
            </a:r>
            <a:r>
              <a:rPr lang="ko-KR" altLang="en-US" sz="1600" dirty="0"/>
              <a:t>회원가입 </a:t>
            </a:r>
            <a:r>
              <a:rPr lang="en-US" altLang="ko-KR" sz="1600" dirty="0"/>
              <a:t>| </a:t>
            </a:r>
            <a:r>
              <a:rPr lang="ko-KR" altLang="en-US" sz="1600" dirty="0" smtClean="0"/>
              <a:t>공지사항 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div&gt;</a:t>
            </a:r>
          </a:p>
          <a:p>
            <a:r>
              <a:rPr lang="en-US" altLang="ko-KR" sz="1600" dirty="0"/>
              <a:t>		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main_menu</a:t>
            </a:r>
            <a:r>
              <a:rPr lang="en-US" altLang="ko-KR" sz="1600" dirty="0" smtClean="0"/>
              <a:t>'&gt;&lt;</a:t>
            </a:r>
            <a:r>
              <a:rPr lang="en-US" altLang="ko-KR" sz="1600" dirty="0"/>
              <a:t>li&gt;</a:t>
            </a:r>
            <a:r>
              <a:rPr lang="ko-KR" altLang="en-US" sz="1600" dirty="0" err="1"/>
              <a:t>사진이론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&lt;li&gt;</a:t>
            </a:r>
            <a:r>
              <a:rPr lang="ko-KR" altLang="en-US" sz="1600" dirty="0" err="1"/>
              <a:t>사진구도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사진작가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 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갤러리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&lt;li&gt;</a:t>
            </a:r>
            <a:r>
              <a:rPr lang="ko-KR" altLang="en-US" sz="1600" dirty="0"/>
              <a:t>커뮤니티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&gt;&lt;/</a:t>
            </a:r>
            <a:r>
              <a:rPr lang="en-US" altLang="ko-KR" sz="1600" dirty="0" err="1"/>
              <a:t>ul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&lt;/</a:t>
            </a:r>
            <a:r>
              <a:rPr lang="en-US" altLang="ko-KR" sz="1600" dirty="0" err="1"/>
              <a:t>nav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header&gt;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670" y="1401420"/>
            <a:ext cx="7382576" cy="70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메인 이미지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main_img</a:t>
            </a:r>
            <a:r>
              <a:rPr lang="en-US" altLang="ko-KR" sz="1600" dirty="0"/>
              <a:t> {</a:t>
            </a:r>
          </a:p>
          <a:p>
            <a:r>
              <a:rPr lang="en-US" altLang="ko-KR" sz="1600" dirty="0"/>
              <a:t>	width: 100%;</a:t>
            </a:r>
          </a:p>
          <a:p>
            <a:r>
              <a:rPr lang="en-US" altLang="ko-KR" sz="1600" dirty="0"/>
              <a:t>	height: 281px;</a:t>
            </a:r>
          </a:p>
          <a:p>
            <a:r>
              <a:rPr lang="en-US" altLang="ko-KR" sz="1600" dirty="0"/>
              <a:t>	background-image: </a:t>
            </a:r>
            <a:r>
              <a:rPr lang="en-US" altLang="ko-KR" sz="1600" dirty="0" err="1"/>
              <a:t>url</a:t>
            </a:r>
            <a:r>
              <a:rPr lang="en-US" altLang="ko-KR" sz="1600" dirty="0"/>
              <a:t>('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/main_img.png');</a:t>
            </a:r>
          </a:p>
          <a:p>
            <a:r>
              <a:rPr lang="en-US" altLang="ko-KR" sz="1600" dirty="0"/>
              <a:t>	background-repeat: no-repeat;</a:t>
            </a:r>
          </a:p>
          <a:p>
            <a:r>
              <a:rPr lang="en-US" altLang="ko-KR" sz="1600" dirty="0"/>
              <a:t>	background-position: top center;</a:t>
            </a:r>
          </a:p>
          <a:p>
            <a:r>
              <a:rPr lang="en-US" altLang="ko-KR" sz="1600" dirty="0"/>
              <a:t>	margin-top: 20px;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&lt;section id='</a:t>
            </a:r>
            <a:r>
              <a:rPr lang="en-US" altLang="ko-KR" sz="1600" dirty="0" err="1"/>
              <a:t>main_img</a:t>
            </a:r>
            <a:r>
              <a:rPr lang="en-US" altLang="ko-KR" sz="1600" dirty="0"/>
              <a:t>'&gt;	</a:t>
            </a:r>
          </a:p>
          <a:p>
            <a:r>
              <a:rPr lang="en-US" altLang="ko-KR" sz="1600" dirty="0"/>
              <a:t>&lt;/section&gt;	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807" y="1411343"/>
            <a:ext cx="5243975" cy="125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서브 메뉴와 메인 컨텐츠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79" y="1957309"/>
            <a:ext cx="6829538" cy="450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6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서브 메뉴와 메인 컨텐츠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&lt;style&gt;</a:t>
            </a:r>
          </a:p>
          <a:p>
            <a:r>
              <a:rPr lang="en-US" altLang="ko-KR" sz="1600" dirty="0" smtClean="0"/>
              <a:t>li { list-style-type</a:t>
            </a:r>
            <a:r>
              <a:rPr lang="en-US" altLang="ko-KR" sz="1600" dirty="0"/>
              <a:t>: none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#contents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1140px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 auto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sub_menu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234px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25px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sub_menu</a:t>
            </a:r>
            <a:r>
              <a:rPr lang="en-US" altLang="ko-KR" sz="1600" dirty="0"/>
              <a:t> h3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font-size: 18px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#5df0c0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padding: 12px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background-color: #516e7f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sub_menu</a:t>
            </a:r>
            <a:r>
              <a:rPr lang="en-US" altLang="ko-KR" sz="1600" dirty="0"/>
              <a:t> 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10px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border-bottom: dotted 1px #</a:t>
            </a:r>
            <a:r>
              <a:rPr lang="en-US" altLang="ko-KR" sz="1600" dirty="0" err="1"/>
              <a:t>cccccc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880px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25px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h3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font-size: 22px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padding-bottom: 8px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border-bottom: solid 1px #</a:t>
            </a:r>
            <a:r>
              <a:rPr lang="en-US" altLang="ko-KR" sz="1600" dirty="0" err="1"/>
              <a:t>cccccc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margin-top: 30px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line-height: 180</a:t>
            </a:r>
            <a:r>
              <a:rPr lang="en-US" altLang="ko-KR" sz="1600" dirty="0" smtClean="0"/>
              <a:t>%;}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#figure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margin-top: 30px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text-align: center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 li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5px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footer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100</a:t>
            </a:r>
            <a:r>
              <a:rPr lang="en-US" altLang="ko-KR" sz="1600" dirty="0" smtClean="0"/>
              <a:t>%;</a:t>
            </a:r>
            <a:r>
              <a:rPr lang="en-US" altLang="ko-KR" sz="1600" dirty="0"/>
              <a:t>	height: 150px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57290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서브 메뉴와 메인 컨텐츠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&lt;section id='contents'&gt;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sub_menu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&lt;h3&gt;</a:t>
            </a:r>
            <a:r>
              <a:rPr lang="ko-KR" altLang="en-US" sz="1600" dirty="0" err="1"/>
              <a:t>사진이론</a:t>
            </a:r>
            <a:r>
              <a:rPr lang="en-US" altLang="ko-KR" sz="1600" dirty="0"/>
              <a:t>&lt;/h3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	</a:t>
            </a:r>
            <a:endParaRPr lang="en-US" altLang="ko-KR" sz="1600" dirty="0" smtClean="0"/>
          </a:p>
          <a:p>
            <a:r>
              <a:rPr lang="en-US" altLang="ko-KR" sz="1600" dirty="0" smtClean="0"/>
              <a:t>&lt;</a:t>
            </a:r>
            <a:r>
              <a:rPr lang="en-US" altLang="ko-KR" sz="1600" dirty="0" err="1"/>
              <a:t>ul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카메라 동작 원리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&lt;li&gt;</a:t>
            </a:r>
            <a:r>
              <a:rPr lang="ko-KR" altLang="en-US" sz="1600" dirty="0"/>
              <a:t>무조건 찍어보자</a:t>
            </a:r>
            <a:r>
              <a:rPr lang="en-US" altLang="ko-KR" sz="1600" dirty="0"/>
              <a:t>!&lt;/li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피사체의 배경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조리개와 심도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li&gt;</a:t>
            </a:r>
            <a:r>
              <a:rPr lang="ko-KR" altLang="en-US" sz="1600" dirty="0"/>
              <a:t>카메라 촬영 모드</a:t>
            </a:r>
            <a:r>
              <a:rPr lang="en-US" altLang="ko-KR" sz="1600" dirty="0"/>
              <a:t>&lt;/li</a:t>
            </a:r>
            <a:r>
              <a:rPr lang="en-US" altLang="ko-KR" sz="1600" dirty="0" smtClean="0"/>
              <a:t>&gt;&lt;/</a:t>
            </a:r>
            <a:r>
              <a:rPr lang="en-US" altLang="ko-KR" sz="1600" dirty="0" err="1"/>
              <a:t>ul</a:t>
            </a:r>
            <a:r>
              <a:rPr lang="en-US" altLang="ko-KR" sz="1600" dirty="0" smtClean="0"/>
              <a:t>&gt;&lt;/</a:t>
            </a:r>
            <a:r>
              <a:rPr lang="en-US" altLang="ko-KR" sz="1600" dirty="0" err="1"/>
              <a:t>nav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div id='</a:t>
            </a:r>
            <a:r>
              <a:rPr lang="en-US" altLang="ko-KR" sz="1600" dirty="0" err="1"/>
              <a:t>main_contents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h3&gt;</a:t>
            </a:r>
            <a:r>
              <a:rPr lang="ko-KR" altLang="en-US" sz="1600" dirty="0"/>
              <a:t>카메라 동작 원리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p&gt;DSLR </a:t>
            </a:r>
            <a:r>
              <a:rPr lang="ko-KR" altLang="en-US" sz="1600" dirty="0"/>
              <a:t>카메라에서 </a:t>
            </a:r>
            <a:r>
              <a:rPr lang="en-US" altLang="ko-KR" sz="1600" dirty="0"/>
              <a:t>DSLR</a:t>
            </a:r>
            <a:r>
              <a:rPr lang="ko-KR" altLang="en-US" sz="1600" dirty="0"/>
              <a:t>은 “</a:t>
            </a:r>
            <a:r>
              <a:rPr lang="en-US" altLang="ko-KR" sz="1600" dirty="0"/>
              <a:t>Digital Single Lens Reflex”</a:t>
            </a:r>
            <a:r>
              <a:rPr lang="ko-KR" altLang="en-US" sz="1600" dirty="0"/>
              <a:t>의 약어로써 우리말로는 디지털 일안 </a:t>
            </a:r>
            <a:r>
              <a:rPr lang="ko-KR" altLang="en-US" sz="1600" dirty="0" err="1"/>
              <a:t>반사식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카메라을</a:t>
            </a:r>
            <a:r>
              <a:rPr lang="ko-KR" altLang="en-US" sz="1600" dirty="0"/>
              <a:t> 의미합니다</a:t>
            </a:r>
            <a:r>
              <a:rPr lang="en-US" altLang="ko-KR" sz="1600" dirty="0"/>
              <a:t>. DSLR</a:t>
            </a:r>
            <a:r>
              <a:rPr lang="ko-KR" altLang="en-US" sz="1600" dirty="0"/>
              <a:t>은 디지털 카메라로써 카메라 내부에 들어온 빛이 상단의 펜타프리즘을 통하여 </a:t>
            </a:r>
            <a:r>
              <a:rPr lang="ko-KR" altLang="en-US" sz="1600" dirty="0" err="1"/>
              <a:t>뷰파인더에</a:t>
            </a:r>
            <a:r>
              <a:rPr lang="ko-KR" altLang="en-US" sz="1600" dirty="0"/>
              <a:t> 맺히게 되어 셔터를 누르기 전에 뷰 파인더를 통하여 피사체를 확인할 수 있게 됩니다</a:t>
            </a:r>
            <a:r>
              <a:rPr lang="en-US" altLang="ko-KR" sz="1600" dirty="0"/>
              <a:t>.&lt;/p&gt;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div id='figure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/dslr.png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	&lt;/div&gt;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p&gt;[</a:t>
            </a:r>
            <a:r>
              <a:rPr lang="ko-KR" altLang="en-US" sz="1600" dirty="0"/>
              <a:t>그림 </a:t>
            </a:r>
            <a:r>
              <a:rPr lang="en-US" altLang="ko-KR" sz="1600" dirty="0"/>
              <a:t>1]</a:t>
            </a:r>
            <a:r>
              <a:rPr lang="ko-KR" altLang="en-US" sz="1600" dirty="0"/>
              <a:t>은 </a:t>
            </a:r>
            <a:r>
              <a:rPr lang="en-US" altLang="ko-KR" sz="1600" dirty="0"/>
              <a:t>DSLR </a:t>
            </a:r>
            <a:r>
              <a:rPr lang="ko-KR" altLang="en-US" sz="1600" dirty="0"/>
              <a:t>카메라에서 셔터를 누르기 전의 상태를 보여주는데 렌즈를 통해 들어오는 빛은 카메라 내부에서 다음과 같은 과정을 거치게 됩니다</a:t>
            </a:r>
            <a:r>
              <a:rPr lang="en-US" altLang="ko-KR" sz="1600" dirty="0"/>
              <a:t>.&lt;/p&gt;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 err="1"/>
              <a:t>ul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&lt;li&gt;① </a:t>
            </a:r>
            <a:r>
              <a:rPr lang="ko-KR" altLang="en-US" sz="1600" dirty="0"/>
              <a:t>빛이 카메라 렌즈를 통과합니다</a:t>
            </a:r>
            <a:r>
              <a:rPr lang="en-US" altLang="ko-KR" sz="1600" dirty="0"/>
              <a:t>.&lt;/li&gt;</a:t>
            </a:r>
          </a:p>
          <a:p>
            <a:r>
              <a:rPr lang="en-US" altLang="ko-KR" sz="1600" dirty="0"/>
              <a:t>	</a:t>
            </a:r>
            <a:r>
              <a:rPr lang="en-US" altLang="ko-KR" sz="1600" dirty="0" smtClean="0"/>
              <a:t>&lt;</a:t>
            </a:r>
            <a:r>
              <a:rPr lang="en-US" altLang="ko-KR" sz="1600" dirty="0"/>
              <a:t>li&gt;② </a:t>
            </a:r>
            <a:r>
              <a:rPr lang="ko-KR" altLang="en-US" sz="1600" dirty="0"/>
              <a:t>빛이 반사 거울에 반사되어 위쪽으로 향합니다</a:t>
            </a:r>
            <a:r>
              <a:rPr lang="en-US" altLang="ko-KR" sz="1600" dirty="0"/>
              <a:t>.&lt;/li&gt;</a:t>
            </a:r>
          </a:p>
          <a:p>
            <a:r>
              <a:rPr lang="en-US" altLang="ko-KR" sz="1600" dirty="0"/>
              <a:t>	</a:t>
            </a:r>
            <a:r>
              <a:rPr lang="en-US" altLang="ko-KR" sz="1600" dirty="0" smtClean="0"/>
              <a:t>&lt;</a:t>
            </a:r>
            <a:r>
              <a:rPr lang="en-US" altLang="ko-KR" sz="1600" dirty="0"/>
              <a:t>li&gt;③ </a:t>
            </a:r>
            <a:r>
              <a:rPr lang="ko-KR" altLang="en-US" sz="1600" dirty="0"/>
              <a:t>빛이 </a:t>
            </a:r>
            <a:r>
              <a:rPr lang="ko-KR" altLang="en-US" sz="1600" dirty="0" err="1"/>
              <a:t>펜타프리즘</a:t>
            </a:r>
            <a:r>
              <a:rPr lang="ko-KR" altLang="en-US" sz="1600" dirty="0"/>
              <a:t> 거울에 반사되어 </a:t>
            </a:r>
            <a:r>
              <a:rPr lang="ko-KR" altLang="en-US" sz="1600" dirty="0" err="1"/>
              <a:t>뷰파인더로</a:t>
            </a:r>
            <a:r>
              <a:rPr lang="ko-KR" altLang="en-US" sz="1600" dirty="0"/>
              <a:t> 향합니다</a:t>
            </a:r>
            <a:r>
              <a:rPr lang="en-US" altLang="ko-KR" sz="1600" dirty="0"/>
              <a:t>.&lt;/li&gt;</a:t>
            </a:r>
          </a:p>
          <a:p>
            <a:r>
              <a:rPr lang="en-US" altLang="ko-KR" sz="1600" dirty="0"/>
              <a:t>	</a:t>
            </a:r>
            <a:r>
              <a:rPr lang="en-US" altLang="ko-KR" sz="1600" dirty="0" smtClean="0"/>
              <a:t>&lt;</a:t>
            </a:r>
            <a:r>
              <a:rPr lang="en-US" altLang="ko-KR" sz="1600" dirty="0"/>
              <a:t>li&gt;④ </a:t>
            </a:r>
            <a:r>
              <a:rPr lang="ko-KR" altLang="en-US" sz="1600" dirty="0"/>
              <a:t>들어온 빛에 의해 </a:t>
            </a:r>
            <a:r>
              <a:rPr lang="ko-KR" altLang="en-US" sz="1600" dirty="0" err="1"/>
              <a:t>뷰파인터들</a:t>
            </a:r>
            <a:r>
              <a:rPr lang="ko-KR" altLang="en-US" sz="1600" dirty="0"/>
              <a:t> 통하여 피사체를 볼 수 있습니다</a:t>
            </a:r>
            <a:r>
              <a:rPr lang="en-US" altLang="ko-KR" sz="1600" dirty="0"/>
              <a:t>.&lt;/li</a:t>
            </a:r>
            <a:r>
              <a:rPr lang="en-US" altLang="ko-KR" sz="1600" dirty="0" smtClean="0"/>
              <a:t>&gt;&lt;/</a:t>
            </a:r>
            <a:r>
              <a:rPr lang="en-US" altLang="ko-KR" sz="1600" dirty="0" err="1"/>
              <a:t>ul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div&gt;</a:t>
            </a:r>
          </a:p>
          <a:p>
            <a:r>
              <a:rPr lang="en-US" altLang="ko-KR" sz="1600" dirty="0"/>
              <a:t>&lt;/section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</a:p>
        </p:txBody>
      </p:sp>
    </p:spTree>
    <p:extLst>
      <p:ext uri="{BB962C8B-B14F-4D97-AF65-F5344CB8AC3E}">
        <p14:creationId xmlns:p14="http://schemas.microsoft.com/office/powerpoint/2010/main" val="169105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하단 </a:t>
            </a:r>
            <a:r>
              <a:rPr lang="ko-KR" altLang="en-US" dirty="0" err="1" smtClean="0"/>
              <a:t>푸터</a:t>
            </a:r>
            <a:r>
              <a:rPr lang="ko-KR" altLang="en-US" dirty="0" smtClean="0"/>
              <a:t> 만들기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76394" y="247841"/>
            <a:ext cx="9149744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dirty="0"/>
              <a:t>12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/>
              <a:t>포토 아카데미 페이지를 만들어보자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7134" y="1916482"/>
            <a:ext cx="9118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footer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100</a:t>
            </a:r>
            <a:r>
              <a:rPr lang="en-US" altLang="ko-KR" sz="1600" dirty="0" smtClean="0"/>
              <a:t>%;</a:t>
            </a:r>
            <a:r>
              <a:rPr lang="en-US" altLang="ko-KR" sz="1600" dirty="0"/>
              <a:t>	height: 150px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30px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background-color: #2c2a29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footer_box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1140px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height: 150px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0 auto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green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footer_logo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left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50px 0 0 30px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#address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float: right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50px 30px 0 0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white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border: solid 1px red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&lt;footer&gt;</a:t>
            </a:r>
          </a:p>
          <a:p>
            <a:r>
              <a:rPr lang="en-US" altLang="ko-KR" sz="1600" dirty="0"/>
              <a:t>	&lt;div id='</a:t>
            </a:r>
            <a:r>
              <a:rPr lang="en-US" altLang="ko-KR" sz="1600" dirty="0" err="1"/>
              <a:t>footer_box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		&lt;div id='</a:t>
            </a:r>
            <a:r>
              <a:rPr lang="en-US" altLang="ko-KR" sz="1600" dirty="0" err="1"/>
              <a:t>footer_logo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			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/footer_logo.png'&gt;</a:t>
            </a:r>
          </a:p>
          <a:p>
            <a:r>
              <a:rPr lang="en-US" altLang="ko-KR" sz="1600" dirty="0"/>
              <a:t>		&lt;/div&gt;</a:t>
            </a:r>
          </a:p>
          <a:p>
            <a:r>
              <a:rPr lang="en-US" altLang="ko-KR" sz="1600" dirty="0"/>
              <a:t>		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 id='address'&gt;</a:t>
            </a:r>
          </a:p>
          <a:p>
            <a:r>
              <a:rPr lang="en-US" altLang="ko-KR" sz="1600" dirty="0"/>
              <a:t>			&lt;li&gt;</a:t>
            </a:r>
            <a:r>
              <a:rPr lang="ko-KR" altLang="en-US" sz="1600" dirty="0"/>
              <a:t>서울시 강남구 삼성동 </a:t>
            </a:r>
            <a:r>
              <a:rPr lang="en-US" altLang="ko-KR" sz="1600" dirty="0"/>
              <a:t>1234 </a:t>
            </a:r>
            <a:r>
              <a:rPr lang="ko-KR" altLang="en-US" sz="1600" dirty="0"/>
              <a:t>우</a:t>
            </a:r>
            <a:r>
              <a:rPr lang="en-US" altLang="ko-KR" sz="1600" dirty="0"/>
              <a:t>:123-1234&lt;/li&gt;</a:t>
            </a:r>
          </a:p>
          <a:p>
            <a:r>
              <a:rPr lang="en-US" altLang="ko-KR" sz="1600" dirty="0"/>
              <a:t>			&lt;li&gt;TEL:031-123-1234 Email : email@domain.com&lt;/li&gt;</a:t>
            </a:r>
          </a:p>
          <a:p>
            <a:r>
              <a:rPr lang="en-US" altLang="ko-KR" sz="1600" dirty="0"/>
              <a:t>			&lt;li&gt;COPYRIGHT (C) </a:t>
            </a:r>
            <a:r>
              <a:rPr lang="ko-KR" altLang="en-US" sz="1600" dirty="0" err="1"/>
              <a:t>루바토</a:t>
            </a:r>
            <a:r>
              <a:rPr lang="ko-KR" altLang="en-US" sz="1600" dirty="0"/>
              <a:t> </a:t>
            </a:r>
            <a:r>
              <a:rPr lang="en-US" altLang="ko-KR" sz="1600" dirty="0"/>
              <a:t>ALL RIGHTS RESERVED&lt;/li&gt;</a:t>
            </a:r>
          </a:p>
          <a:p>
            <a:r>
              <a:rPr lang="en-US" altLang="ko-KR" sz="1600" dirty="0"/>
              <a:t>		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&lt;/div&gt;</a:t>
            </a:r>
          </a:p>
          <a:p>
            <a:r>
              <a:rPr lang="en-US" altLang="ko-KR" sz="1600" dirty="0"/>
              <a:t>&lt;/footer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338" y="3592891"/>
            <a:ext cx="5793538" cy="8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10726</TotalTime>
  <Words>423</Words>
  <Application>Microsoft Office PowerPoint</Application>
  <PresentationFormat>와이드스크린</PresentationFormat>
  <Paragraphs>242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3" baseType="lpstr">
      <vt:lpstr>HY중고딕</vt:lpstr>
      <vt:lpstr>Century Gothic</vt:lpstr>
      <vt:lpstr>Wingdings 3</vt:lpstr>
      <vt:lpstr>슬라이스</vt:lpstr>
      <vt:lpstr>Part3. 레이아웃과 포토강좌 페이지 제작하기   </vt:lpstr>
      <vt:lpstr>11장. 웹페이지 레이아웃에 대해 알아보자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77</cp:revision>
  <dcterms:created xsi:type="dcterms:W3CDTF">2024-03-13T12:03:53Z</dcterms:created>
  <dcterms:modified xsi:type="dcterms:W3CDTF">2024-05-02T09:45:13Z</dcterms:modified>
</cp:coreProperties>
</file>