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99" r:id="rId4"/>
    <p:sldId id="324" r:id="rId5"/>
    <p:sldId id="323" r:id="rId6"/>
    <p:sldId id="325" r:id="rId7"/>
    <p:sldId id="326" r:id="rId8"/>
    <p:sldId id="328" r:id="rId9"/>
    <p:sldId id="301" r:id="rId10"/>
    <p:sldId id="329" r:id="rId11"/>
    <p:sldId id="330" r:id="rId12"/>
    <p:sldId id="331" r:id="rId13"/>
    <p:sldId id="333" r:id="rId14"/>
    <p:sldId id="332" r:id="rId15"/>
    <p:sldId id="334" r:id="rId16"/>
    <p:sldId id="335" r:id="rId17"/>
    <p:sldId id="336" r:id="rId18"/>
    <p:sldId id="337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6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00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파노라마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및 캡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인용문 있는 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ko-KR" altLang="en-US" smtClean="0"/>
              <a:t>마스터 텍스트 스타일 편집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참 또는 거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ko-KR" altLang="en-US" smtClean="0"/>
              <a:t>마스터 텍스트 스타일 편집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5/2/2025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1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CSS </a:t>
            </a:r>
            <a:r>
              <a:rPr lang="ko-KR" altLang="en-US" dirty="0" smtClean="0"/>
              <a:t>기초와 응용  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4547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5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CSS </a:t>
            </a:r>
            <a:r>
              <a:rPr lang="ko-KR" altLang="en-US" dirty="0" smtClean="0"/>
              <a:t>기본을 다지자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775" y="2402378"/>
            <a:ext cx="3961341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altLang="ko-KR" sz="2800" dirty="0" smtClean="0"/>
              <a:t>CSS </a:t>
            </a:r>
            <a:r>
              <a:rPr lang="ko-KR" altLang="en-US" sz="2800" dirty="0" smtClean="0"/>
              <a:t>역할 이해하기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smtClean="0"/>
              <a:t>목록 스타일 지정하기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en-US" altLang="ko-KR" sz="2800" dirty="0" smtClean="0"/>
              <a:t>CSS </a:t>
            </a:r>
            <a:r>
              <a:rPr lang="ko-KR" altLang="en-US" sz="2800" dirty="0" smtClean="0"/>
              <a:t>기본구조 익히기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en-US" altLang="ko-KR" sz="2800" dirty="0" smtClean="0"/>
              <a:t>CSS</a:t>
            </a:r>
            <a:r>
              <a:rPr lang="ko-KR" altLang="en-US" sz="2800" dirty="0" smtClean="0"/>
              <a:t>의 </a:t>
            </a:r>
            <a:r>
              <a:rPr lang="ko-KR" altLang="en-US" sz="2800" dirty="0" err="1" smtClean="0"/>
              <a:t>설명글</a:t>
            </a:r>
            <a:r>
              <a:rPr lang="ko-KR" altLang="en-US" sz="2800" dirty="0" smtClean="0"/>
              <a:t> 달기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err="1" smtClean="0"/>
              <a:t>글자스타일</a:t>
            </a:r>
            <a:r>
              <a:rPr lang="ko-KR" altLang="en-US" sz="2800" dirty="0" smtClean="0"/>
              <a:t> 지정하기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785987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5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en-US" altLang="ko-KR" dirty="0"/>
              <a:t>CSS </a:t>
            </a:r>
            <a:r>
              <a:rPr lang="ko-KR" altLang="en-US" dirty="0"/>
              <a:t>기본을 다지자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72723" y="1385576"/>
            <a:ext cx="1154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1</a:t>
            </a:r>
            <a:r>
              <a:rPr lang="en-US" altLang="ko-KR" dirty="0" smtClean="0"/>
              <a:t>. CSS </a:t>
            </a:r>
            <a:r>
              <a:rPr lang="ko-KR" altLang="en-US" dirty="0" smtClean="0"/>
              <a:t>란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27134" y="1916482"/>
            <a:ext cx="911894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&lt;!DOCTYPE html&gt;</a:t>
            </a:r>
          </a:p>
          <a:p>
            <a:r>
              <a:rPr lang="en-US" altLang="ko-KR" dirty="0"/>
              <a:t>&lt;html</a:t>
            </a:r>
            <a:r>
              <a:rPr lang="en-US" altLang="ko-KR" dirty="0" smtClean="0"/>
              <a:t>&gt;&lt;</a:t>
            </a:r>
            <a:r>
              <a:rPr lang="en-US" altLang="ko-KR" dirty="0"/>
              <a:t>head</a:t>
            </a:r>
            <a:r>
              <a:rPr lang="en-US" altLang="ko-KR" dirty="0" smtClean="0"/>
              <a:t>&gt;&lt;</a:t>
            </a:r>
            <a:r>
              <a:rPr lang="en-US" altLang="ko-KR" dirty="0"/>
              <a:t>meta charset='utf-8'&gt;</a:t>
            </a:r>
          </a:p>
          <a:p>
            <a:r>
              <a:rPr lang="en-US" altLang="ko-KR" dirty="0"/>
              <a:t>&lt;style&gt;</a:t>
            </a:r>
          </a:p>
          <a:p>
            <a:r>
              <a:rPr lang="en-US" altLang="ko-KR" dirty="0"/>
              <a:t>h3 {</a:t>
            </a:r>
          </a:p>
          <a:p>
            <a:r>
              <a:rPr lang="en-US" altLang="ko-KR" dirty="0"/>
              <a:t>    color: red;</a:t>
            </a:r>
          </a:p>
          <a:p>
            <a:r>
              <a:rPr lang="en-US" altLang="ko-KR" dirty="0"/>
              <a:t>}</a:t>
            </a:r>
          </a:p>
          <a:p>
            <a:r>
              <a:rPr lang="en-US" altLang="ko-KR" dirty="0"/>
              <a:t>p {</a:t>
            </a:r>
          </a:p>
          <a:p>
            <a:r>
              <a:rPr lang="en-US" altLang="ko-KR" dirty="0"/>
              <a:t>    color: blue;</a:t>
            </a:r>
          </a:p>
          <a:p>
            <a:r>
              <a:rPr lang="en-US" altLang="ko-KR" dirty="0"/>
              <a:t>}</a:t>
            </a:r>
          </a:p>
          <a:p>
            <a:r>
              <a:rPr lang="en-US" altLang="ko-KR" dirty="0"/>
              <a:t>&lt;/style&gt;</a:t>
            </a:r>
          </a:p>
          <a:p>
            <a:r>
              <a:rPr lang="en-US" altLang="ko-KR" dirty="0"/>
              <a:t>&lt;/head&gt;</a:t>
            </a:r>
          </a:p>
          <a:p>
            <a:r>
              <a:rPr lang="en-US" altLang="ko-KR" dirty="0"/>
              <a:t>&lt;body&gt;</a:t>
            </a:r>
          </a:p>
          <a:p>
            <a:r>
              <a:rPr lang="en-US" altLang="ko-KR" dirty="0"/>
              <a:t>&lt;h3&gt;</a:t>
            </a:r>
            <a:r>
              <a:rPr lang="ko-KR" altLang="en-US" dirty="0"/>
              <a:t>여행</a:t>
            </a:r>
            <a:r>
              <a:rPr lang="en-US" altLang="ko-KR" dirty="0"/>
              <a:t>(travel)</a:t>
            </a:r>
            <a:r>
              <a:rPr lang="ko-KR" altLang="en-US" dirty="0"/>
              <a:t>의 어원</a:t>
            </a:r>
            <a:r>
              <a:rPr lang="en-US" altLang="ko-KR" dirty="0"/>
              <a:t>&lt;/h3&gt;</a:t>
            </a:r>
          </a:p>
          <a:p>
            <a:r>
              <a:rPr lang="en-US" altLang="ko-KR" dirty="0"/>
              <a:t>&lt;p&gt;</a:t>
            </a:r>
            <a:r>
              <a:rPr lang="ko-KR" altLang="en-US" dirty="0"/>
              <a:t>여행을 뜻하는 영어 단어 </a:t>
            </a:r>
            <a:r>
              <a:rPr lang="en-US" altLang="ko-KR" dirty="0"/>
              <a:t>'travel'</a:t>
            </a:r>
            <a:r>
              <a:rPr lang="ko-KR" altLang="en-US" dirty="0"/>
              <a:t>의 어원은 </a:t>
            </a:r>
            <a:r>
              <a:rPr lang="en-US" altLang="ko-KR" dirty="0"/>
              <a:t>'travail(</a:t>
            </a:r>
            <a:r>
              <a:rPr lang="ko-KR" altLang="en-US" dirty="0"/>
              <a:t>고통</a:t>
            </a:r>
            <a:r>
              <a:rPr lang="en-US" altLang="ko-KR" dirty="0"/>
              <a:t>, </a:t>
            </a:r>
            <a:r>
              <a:rPr lang="ko-KR" altLang="en-US" dirty="0"/>
              <a:t>고난</a:t>
            </a:r>
            <a:r>
              <a:rPr lang="en-US" altLang="ko-KR" dirty="0"/>
              <a:t>)'</a:t>
            </a:r>
            <a:r>
              <a:rPr lang="ko-KR" altLang="en-US" dirty="0"/>
              <a:t>이라고 합니다</a:t>
            </a:r>
            <a:r>
              <a:rPr lang="en-US" altLang="ko-KR" dirty="0"/>
              <a:t>. </a:t>
            </a:r>
            <a:r>
              <a:rPr lang="ko-KR" altLang="en-US" dirty="0"/>
              <a:t>교통이 발달하지 않은 과거에는 여행이 고통이나 고난이었던 거지요</a:t>
            </a:r>
            <a:r>
              <a:rPr lang="en-US" altLang="ko-KR" dirty="0"/>
              <a:t>. </a:t>
            </a:r>
            <a:r>
              <a:rPr lang="ko-KR" altLang="en-US" dirty="0"/>
              <a:t>여행이 오락이나 쾌락으로 여겨지게 된 것은 교통수단이 조금 더 발달된 </a:t>
            </a:r>
            <a:r>
              <a:rPr lang="en-US" altLang="ko-KR" dirty="0"/>
              <a:t>19</a:t>
            </a:r>
            <a:r>
              <a:rPr lang="ko-KR" altLang="en-US" dirty="0"/>
              <a:t>세기에 </a:t>
            </a:r>
            <a:r>
              <a:rPr lang="ko-KR" altLang="en-US" dirty="0" err="1" smtClean="0"/>
              <a:t>이르러입니다</a:t>
            </a:r>
            <a:r>
              <a:rPr lang="en-US" altLang="ko-KR" dirty="0"/>
              <a:t>.&lt;/p&gt;</a:t>
            </a:r>
          </a:p>
          <a:p>
            <a:r>
              <a:rPr lang="en-US" altLang="ko-KR" dirty="0"/>
              <a:t>&lt;/body</a:t>
            </a:r>
            <a:r>
              <a:rPr lang="en-US" altLang="ko-KR" dirty="0" smtClean="0"/>
              <a:t>&gt;&lt;/</a:t>
            </a:r>
            <a:r>
              <a:rPr lang="en-US" altLang="ko-KR" dirty="0"/>
              <a:t>html&gt;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930342" y="2214700"/>
            <a:ext cx="188545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CSS</a:t>
            </a:r>
            <a:r>
              <a:rPr lang="ko-KR" altLang="en-US" dirty="0" smtClean="0"/>
              <a:t>의 기본 구조</a:t>
            </a:r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032867" y="2849485"/>
            <a:ext cx="2154757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H3 { color : red ;  }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814793" y="2571260"/>
            <a:ext cx="23920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err="1" smtClean="0">
                <a:solidFill>
                  <a:srgbClr val="FF0000"/>
                </a:solidFill>
              </a:rPr>
              <a:t>선택자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 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{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     속성  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: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  속성값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; }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248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5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en-US" altLang="ko-KR" dirty="0"/>
              <a:t>CSS </a:t>
            </a:r>
            <a:r>
              <a:rPr lang="ko-KR" altLang="en-US" dirty="0"/>
              <a:t>기본을 다지자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72723" y="1385576"/>
            <a:ext cx="2582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2. </a:t>
            </a:r>
            <a:r>
              <a:rPr lang="ko-KR" altLang="en-US" dirty="0" err="1" smtClean="0"/>
              <a:t>글자스타일</a:t>
            </a:r>
            <a:r>
              <a:rPr lang="ko-KR" altLang="en-US" dirty="0" smtClean="0"/>
              <a:t> 지정하기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27134" y="1916482"/>
            <a:ext cx="911894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&lt;!DOCTYPE html&gt;</a:t>
            </a:r>
          </a:p>
          <a:p>
            <a:r>
              <a:rPr lang="en-US" altLang="ko-KR" sz="1200" dirty="0"/>
              <a:t>&lt;html</a:t>
            </a:r>
            <a:r>
              <a:rPr lang="en-US" altLang="ko-KR" sz="1200" dirty="0" smtClean="0"/>
              <a:t>&gt;&lt;</a:t>
            </a:r>
            <a:r>
              <a:rPr lang="en-US" altLang="ko-KR" sz="1200" dirty="0"/>
              <a:t>head</a:t>
            </a:r>
            <a:r>
              <a:rPr lang="en-US" altLang="ko-KR" sz="1200" dirty="0" smtClean="0"/>
              <a:t>&gt;&lt;</a:t>
            </a:r>
            <a:r>
              <a:rPr lang="en-US" altLang="ko-KR" sz="1200" dirty="0"/>
              <a:t>meta charset='utf-8'&gt;</a:t>
            </a:r>
          </a:p>
          <a:p>
            <a:r>
              <a:rPr lang="en-US" altLang="ko-KR" sz="1200" dirty="0"/>
              <a:t>&lt;style&gt;</a:t>
            </a:r>
          </a:p>
          <a:p>
            <a:r>
              <a:rPr lang="en-US" altLang="ko-KR" sz="1200" dirty="0"/>
              <a:t>h2 {</a:t>
            </a:r>
          </a:p>
          <a:p>
            <a:r>
              <a:rPr lang="en-US" altLang="ko-KR" sz="1200" dirty="0"/>
              <a:t>    color: blue;</a:t>
            </a:r>
          </a:p>
          <a:p>
            <a:r>
              <a:rPr lang="en-US" altLang="ko-KR" sz="1200" dirty="0"/>
              <a:t>    text-shadow: 2px </a:t>
            </a:r>
            <a:r>
              <a:rPr lang="en-US" altLang="ko-KR" sz="1200" dirty="0" err="1"/>
              <a:t>2px</a:t>
            </a:r>
            <a:r>
              <a:rPr lang="en-US" altLang="ko-KR" sz="1200" dirty="0"/>
              <a:t> 10px gray;</a:t>
            </a:r>
          </a:p>
          <a:p>
            <a:r>
              <a:rPr lang="en-US" altLang="ko-KR" sz="1200" dirty="0"/>
              <a:t>}</a:t>
            </a:r>
          </a:p>
          <a:p>
            <a:r>
              <a:rPr lang="en-US" altLang="ko-KR" sz="1200" dirty="0"/>
              <a:t>p {</a:t>
            </a:r>
          </a:p>
          <a:p>
            <a:r>
              <a:rPr lang="en-US" altLang="ko-KR" sz="1200" dirty="0"/>
              <a:t>    color: #444444;</a:t>
            </a:r>
          </a:p>
          <a:p>
            <a:r>
              <a:rPr lang="en-US" altLang="ko-KR" sz="1200" dirty="0"/>
              <a:t>    font-size: 18px;</a:t>
            </a:r>
          </a:p>
          <a:p>
            <a:r>
              <a:rPr lang="en-US" altLang="ko-KR" sz="1200" dirty="0"/>
              <a:t>    font-family: '</a:t>
            </a:r>
            <a:r>
              <a:rPr lang="ko-KR" altLang="en-US" sz="1200" dirty="0"/>
              <a:t>바탕</a:t>
            </a:r>
            <a:r>
              <a:rPr lang="en-US" altLang="ko-KR" sz="1200" dirty="0"/>
              <a:t>';</a:t>
            </a:r>
          </a:p>
          <a:p>
            <a:r>
              <a:rPr lang="en-US" altLang="ko-KR" sz="1200" dirty="0"/>
              <a:t>    line-height: 150%;</a:t>
            </a:r>
          </a:p>
          <a:p>
            <a:r>
              <a:rPr lang="en-US" altLang="ko-KR" sz="1200" dirty="0"/>
              <a:t>}</a:t>
            </a:r>
          </a:p>
          <a:p>
            <a:r>
              <a:rPr lang="en-US" altLang="ko-KR" sz="1200" dirty="0"/>
              <a:t>span {</a:t>
            </a:r>
          </a:p>
          <a:p>
            <a:r>
              <a:rPr lang="en-US" altLang="ko-KR" sz="1200" dirty="0"/>
              <a:t>    font-weight: bold</a:t>
            </a:r>
            <a:r>
              <a:rPr lang="en-US" altLang="ko-KR" sz="1200" dirty="0" smtClean="0"/>
              <a:t>;  </a:t>
            </a:r>
            <a:endParaRPr lang="en-US" altLang="ko-KR" sz="1200" dirty="0"/>
          </a:p>
          <a:p>
            <a:r>
              <a:rPr lang="en-US" altLang="ko-KR" sz="1200" dirty="0"/>
              <a:t>    color: #0e9bdc;</a:t>
            </a:r>
          </a:p>
          <a:p>
            <a:r>
              <a:rPr lang="en-US" altLang="ko-KR" sz="1200" dirty="0"/>
              <a:t>    text-decoration: underline;</a:t>
            </a:r>
          </a:p>
          <a:p>
            <a:r>
              <a:rPr lang="en-US" altLang="ko-KR" sz="1200" dirty="0"/>
              <a:t>}</a:t>
            </a:r>
          </a:p>
          <a:p>
            <a:r>
              <a:rPr lang="en-US" altLang="ko-KR" sz="1200" dirty="0"/>
              <a:t>&lt;/style&gt;</a:t>
            </a:r>
          </a:p>
          <a:p>
            <a:r>
              <a:rPr lang="en-US" altLang="ko-KR" sz="1200" dirty="0"/>
              <a:t>&lt;/head&gt;</a:t>
            </a:r>
          </a:p>
          <a:p>
            <a:r>
              <a:rPr lang="en-US" altLang="ko-KR" sz="1200" dirty="0"/>
              <a:t>&lt;body&gt;</a:t>
            </a:r>
          </a:p>
          <a:p>
            <a:r>
              <a:rPr lang="en-US" altLang="ko-KR" sz="1200" dirty="0"/>
              <a:t>&lt;h2&gt;</a:t>
            </a:r>
            <a:r>
              <a:rPr lang="ko-KR" altLang="en-US" sz="1200" dirty="0" err="1"/>
              <a:t>세렝게티</a:t>
            </a:r>
            <a:r>
              <a:rPr lang="ko-KR" altLang="en-US" sz="1200" dirty="0"/>
              <a:t> 국립공원</a:t>
            </a:r>
            <a:r>
              <a:rPr lang="en-US" altLang="ko-KR" sz="1200" dirty="0"/>
              <a:t>&lt;/h2&gt;</a:t>
            </a:r>
          </a:p>
          <a:p>
            <a:r>
              <a:rPr lang="en-US" altLang="ko-KR" sz="1200" dirty="0"/>
              <a:t>&lt;p&gt;&lt;span&gt;</a:t>
            </a:r>
            <a:r>
              <a:rPr lang="ko-KR" altLang="en-US" sz="1200" dirty="0"/>
              <a:t>탄자니아의 킬리만자로산 서쪽</a:t>
            </a:r>
            <a:r>
              <a:rPr lang="en-US" altLang="ko-KR" sz="1200" dirty="0"/>
              <a:t>&lt;/span&gt;</a:t>
            </a:r>
            <a:r>
              <a:rPr lang="ko-KR" altLang="en-US" sz="1200" dirty="0"/>
              <a:t>에 위치한 </a:t>
            </a:r>
            <a:r>
              <a:rPr lang="ko-KR" altLang="en-US" sz="1200" dirty="0" err="1"/>
              <a:t>세렝게티</a:t>
            </a:r>
            <a:r>
              <a:rPr lang="en-US" altLang="ko-KR" sz="1200" dirty="0"/>
              <a:t>(Serengeti)</a:t>
            </a:r>
            <a:r>
              <a:rPr lang="ko-KR" altLang="en-US" sz="1200" dirty="0"/>
              <a:t>의 광활한 평원은 면적이 </a:t>
            </a:r>
            <a:r>
              <a:rPr lang="en-US" altLang="ko-KR" sz="1200" dirty="0"/>
              <a:t>1,500,000㏊</a:t>
            </a:r>
            <a:r>
              <a:rPr lang="ko-KR" altLang="en-US" sz="1200" dirty="0"/>
              <a:t>이며</a:t>
            </a:r>
            <a:r>
              <a:rPr lang="en-US" altLang="ko-KR" sz="1200" dirty="0"/>
              <a:t>, </a:t>
            </a:r>
            <a:r>
              <a:rPr lang="ko-KR" altLang="en-US" sz="1200" dirty="0"/>
              <a:t>사바나 지역에 있습니다</a:t>
            </a:r>
            <a:r>
              <a:rPr lang="en-US" altLang="ko-KR" sz="1200" dirty="0"/>
              <a:t>. &lt;span&gt;</a:t>
            </a:r>
            <a:r>
              <a:rPr lang="ko-KR" altLang="en-US" sz="1200" dirty="0"/>
              <a:t>사자</a:t>
            </a:r>
            <a:r>
              <a:rPr lang="en-US" altLang="ko-KR" sz="1200" dirty="0"/>
              <a:t>, </a:t>
            </a:r>
            <a:r>
              <a:rPr lang="ko-KR" altLang="en-US" sz="1200" dirty="0"/>
              <a:t>코끼리</a:t>
            </a:r>
            <a:r>
              <a:rPr lang="en-US" altLang="ko-KR" sz="1200" dirty="0"/>
              <a:t>, </a:t>
            </a:r>
            <a:r>
              <a:rPr lang="ko-KR" altLang="en-US" sz="1200" dirty="0"/>
              <a:t>들소</a:t>
            </a:r>
            <a:r>
              <a:rPr lang="en-US" altLang="ko-KR" sz="1200" dirty="0"/>
              <a:t>, </a:t>
            </a:r>
            <a:r>
              <a:rPr lang="ko-KR" altLang="en-US" sz="1200" dirty="0"/>
              <a:t>얼룩말</a:t>
            </a:r>
            <a:r>
              <a:rPr lang="en-US" altLang="ko-KR" sz="1200" dirty="0"/>
              <a:t>&lt;/span&gt; </a:t>
            </a:r>
            <a:r>
              <a:rPr lang="ko-KR" altLang="en-US" sz="1200" dirty="0"/>
              <a:t>등 약 </a:t>
            </a:r>
            <a:r>
              <a:rPr lang="en-US" altLang="ko-KR" sz="1200" dirty="0"/>
              <a:t>300</a:t>
            </a:r>
            <a:r>
              <a:rPr lang="ko-KR" altLang="en-US" sz="1200" dirty="0"/>
              <a:t>만 마리의 대형 포유류가 살고 있습니다</a:t>
            </a:r>
            <a:r>
              <a:rPr lang="en-US" altLang="ko-KR" sz="1200" dirty="0"/>
              <a:t>.&lt;/p&gt;</a:t>
            </a:r>
          </a:p>
          <a:p>
            <a:r>
              <a:rPr lang="en-US" altLang="ko-KR" sz="1200" dirty="0"/>
              <a:t>&lt;/body&gt;</a:t>
            </a:r>
          </a:p>
          <a:p>
            <a:r>
              <a:rPr lang="en-US" altLang="ko-KR" sz="1200" dirty="0"/>
              <a:t>&lt;/html&gt;</a:t>
            </a:r>
            <a:endParaRPr lang="ko-KR" alt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4032501" y="2847705"/>
            <a:ext cx="51106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solidFill>
                  <a:srgbClr val="FF0000"/>
                </a:solidFill>
              </a:rPr>
              <a:t>/* 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오른쪽 그림자 길이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, 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아래 그림자 길이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, 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그림자의 흐린 정도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*/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96676" y="3358897"/>
            <a:ext cx="41360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solidFill>
                  <a:srgbClr val="FF0000"/>
                </a:solidFill>
              </a:rPr>
              <a:t>/* 16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진수 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6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개의 숫자로 표현 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#000000 , #FFFFFF*/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40269" y="3591644"/>
            <a:ext cx="70583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solidFill>
                  <a:srgbClr val="FF0000"/>
                </a:solidFill>
              </a:rPr>
              <a:t>/* 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색상의 영문이름 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red, blue, green, yellow, white, black, white 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등으로 사용 가능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*/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40269" y="4419432"/>
            <a:ext cx="40302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solidFill>
                  <a:srgbClr val="FF0000"/>
                </a:solidFill>
              </a:rPr>
              <a:t>/* 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글자의 두께를 두껍게 혹은 일반 굵기로 지정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*/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43287" y="3907106"/>
            <a:ext cx="20681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solidFill>
                  <a:srgbClr val="FF0000"/>
                </a:solidFill>
              </a:rPr>
              <a:t>/* 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문단의 </a:t>
            </a:r>
            <a:r>
              <a:rPr lang="ko-KR" altLang="en-US" sz="1400" b="1" dirty="0" err="1" smtClean="0">
                <a:solidFill>
                  <a:srgbClr val="FF0000"/>
                </a:solidFill>
              </a:rPr>
              <a:t>줄간격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 지정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*/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253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476394" y="247841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1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ko-KR" smtClean="0"/>
              <a:t>5</a:t>
            </a:r>
            <a:r>
              <a:rPr lang="ko-KR" altLang="en-US" smtClean="0"/>
              <a:t>장</a:t>
            </a:r>
            <a:r>
              <a:rPr lang="en-US" altLang="ko-KR" smtClean="0"/>
              <a:t>. CSS </a:t>
            </a:r>
            <a:r>
              <a:rPr lang="ko-KR" altLang="en-US" smtClean="0"/>
              <a:t>기본을 다지자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72723" y="1385576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2. </a:t>
            </a:r>
            <a:r>
              <a:rPr lang="ko-KR" altLang="en-US" dirty="0" smtClean="0"/>
              <a:t>실습</a:t>
            </a:r>
            <a:endParaRPr lang="ko-KR" altLang="en-US" dirty="0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865" y="2026019"/>
            <a:ext cx="4963218" cy="297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789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5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en-US" altLang="ko-KR" dirty="0"/>
              <a:t>CSS </a:t>
            </a:r>
            <a:r>
              <a:rPr lang="ko-KR" altLang="en-US" dirty="0"/>
              <a:t>기본을 다지자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72723" y="1385576"/>
            <a:ext cx="2646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3</a:t>
            </a:r>
            <a:r>
              <a:rPr lang="en-US" altLang="ko-KR" dirty="0" smtClean="0"/>
              <a:t>. </a:t>
            </a:r>
            <a:r>
              <a:rPr lang="ko-KR" altLang="en-US" dirty="0" smtClean="0"/>
              <a:t>목록 스타일 지정하기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7031" y="2480153"/>
            <a:ext cx="4963218" cy="2562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471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5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en-US" altLang="ko-KR" dirty="0"/>
              <a:t>CSS </a:t>
            </a:r>
            <a:r>
              <a:rPr lang="ko-KR" altLang="en-US" dirty="0"/>
              <a:t>기본을 다지자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72723" y="1385576"/>
            <a:ext cx="38651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3</a:t>
            </a:r>
            <a:r>
              <a:rPr lang="en-US" altLang="ko-KR" dirty="0" smtClean="0"/>
              <a:t>. </a:t>
            </a:r>
            <a:r>
              <a:rPr lang="ko-KR" altLang="en-US" dirty="0" smtClean="0"/>
              <a:t>목록의</a:t>
            </a:r>
            <a:r>
              <a:rPr lang="en-US" altLang="ko-KR" dirty="0"/>
              <a:t> </a:t>
            </a:r>
            <a:r>
              <a:rPr lang="ko-KR" altLang="en-US" dirty="0" smtClean="0"/>
              <a:t>글머리에 이미지 삽입하기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27134" y="1916482"/>
            <a:ext cx="911894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&lt;!DOCTYPE html&gt;</a:t>
            </a:r>
          </a:p>
          <a:p>
            <a:r>
              <a:rPr lang="en-US" altLang="ko-KR" sz="1200" dirty="0"/>
              <a:t>&lt;html&gt;</a:t>
            </a:r>
          </a:p>
          <a:p>
            <a:r>
              <a:rPr lang="en-US" altLang="ko-KR" sz="1200" dirty="0"/>
              <a:t>&lt;head&gt;</a:t>
            </a:r>
          </a:p>
          <a:p>
            <a:r>
              <a:rPr lang="en-US" altLang="ko-KR" sz="1200" dirty="0"/>
              <a:t>&lt;meta charset='utf-8'&gt;</a:t>
            </a:r>
          </a:p>
          <a:p>
            <a:r>
              <a:rPr lang="en-US" altLang="ko-KR" sz="1200" dirty="0"/>
              <a:t>&lt;style&gt;</a:t>
            </a:r>
          </a:p>
          <a:p>
            <a:r>
              <a:rPr lang="en-US" altLang="ko-KR" sz="1200" dirty="0"/>
              <a:t>/* </a:t>
            </a:r>
            <a:r>
              <a:rPr lang="ko-KR" altLang="en-US" sz="1200" dirty="0"/>
              <a:t>목록의 글머리 삽입하기</a:t>
            </a:r>
          </a:p>
          <a:p>
            <a:r>
              <a:rPr lang="ko-KR" altLang="en-US" sz="1200" dirty="0"/>
              <a:t>   </a:t>
            </a:r>
            <a:r>
              <a:rPr lang="en-US" altLang="ko-KR" sz="1200" dirty="0"/>
              <a:t>list-style-image </a:t>
            </a:r>
            <a:r>
              <a:rPr lang="ko-KR" altLang="en-US" sz="1200" dirty="0"/>
              <a:t>속성을 사용</a:t>
            </a:r>
          </a:p>
          <a:p>
            <a:r>
              <a:rPr lang="ko-KR" altLang="en-US" sz="1200" dirty="0"/>
              <a:t>*</a:t>
            </a:r>
            <a:r>
              <a:rPr lang="en-US" altLang="ko-KR" sz="1200" dirty="0"/>
              <a:t>/</a:t>
            </a:r>
          </a:p>
          <a:p>
            <a:r>
              <a:rPr lang="en-US" altLang="ko-KR" sz="1200" dirty="0"/>
              <a:t>li {</a:t>
            </a:r>
          </a:p>
          <a:p>
            <a:r>
              <a:rPr lang="en-US" altLang="ko-KR" sz="1200" dirty="0"/>
              <a:t>	list-style-image: </a:t>
            </a:r>
            <a:r>
              <a:rPr lang="en-US" altLang="ko-KR" sz="1200" dirty="0" err="1"/>
              <a:t>url</a:t>
            </a:r>
            <a:r>
              <a:rPr lang="en-US" altLang="ko-KR" sz="1200" dirty="0"/>
              <a:t>('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/naver.png');	/* </a:t>
            </a:r>
            <a:r>
              <a:rPr lang="ko-KR" altLang="en-US" sz="1200" dirty="0"/>
              <a:t>글머리에 </a:t>
            </a:r>
            <a:r>
              <a:rPr lang="ko-KR" altLang="en-US" sz="1200" dirty="0" smtClean="0"/>
              <a:t>이미지를 </a:t>
            </a:r>
            <a:r>
              <a:rPr lang="ko-KR" altLang="en-US" sz="1200" dirty="0"/>
              <a:t>삽입 *</a:t>
            </a:r>
            <a:r>
              <a:rPr lang="en-US" altLang="ko-KR" sz="1200" dirty="0"/>
              <a:t>/</a:t>
            </a:r>
          </a:p>
          <a:p>
            <a:r>
              <a:rPr lang="en-US" altLang="ko-KR" sz="1200" dirty="0"/>
              <a:t>}</a:t>
            </a:r>
          </a:p>
          <a:p>
            <a:r>
              <a:rPr lang="en-US" altLang="ko-KR" sz="1200" dirty="0"/>
              <a:t>&lt;/style&gt;</a:t>
            </a:r>
          </a:p>
          <a:p>
            <a:r>
              <a:rPr lang="en-US" altLang="ko-KR" sz="1200" dirty="0"/>
              <a:t>&lt;/head&gt;</a:t>
            </a:r>
          </a:p>
          <a:p>
            <a:r>
              <a:rPr lang="en-US" altLang="ko-KR" sz="1200" dirty="0"/>
              <a:t>&lt;body&gt;</a:t>
            </a:r>
          </a:p>
          <a:p>
            <a:r>
              <a:rPr lang="en-US" altLang="ko-KR" sz="1200" dirty="0"/>
              <a:t>&lt;h3&gt;</a:t>
            </a:r>
            <a:r>
              <a:rPr lang="ko-KR" altLang="en-US" sz="1200" dirty="0"/>
              <a:t>제주 여행 정보</a:t>
            </a:r>
            <a:r>
              <a:rPr lang="en-US" altLang="ko-KR" sz="1200" dirty="0"/>
              <a:t>&lt;/h3&gt;</a:t>
            </a:r>
          </a:p>
          <a:p>
            <a:r>
              <a:rPr lang="en-US" altLang="ko-KR" sz="1200" dirty="0"/>
              <a:t>&lt;</a:t>
            </a:r>
            <a:r>
              <a:rPr lang="en-US" altLang="ko-KR" sz="1200" dirty="0" err="1"/>
              <a:t>ul</a:t>
            </a:r>
            <a:r>
              <a:rPr lang="en-US" altLang="ko-KR" sz="1200" dirty="0"/>
              <a:t>&gt;</a:t>
            </a:r>
          </a:p>
          <a:p>
            <a:r>
              <a:rPr lang="en-US" altLang="ko-KR" sz="1200" dirty="0"/>
              <a:t>	&lt;li&gt;</a:t>
            </a:r>
            <a:r>
              <a:rPr lang="ko-KR" altLang="en-US" sz="1200" dirty="0"/>
              <a:t>제주 축제 및 행사</a:t>
            </a:r>
            <a:r>
              <a:rPr lang="en-US" altLang="ko-KR" sz="1200" dirty="0"/>
              <a:t>&lt;/li&gt;	&lt;!-- </a:t>
            </a:r>
            <a:r>
              <a:rPr lang="ko-KR" altLang="en-US" sz="1200" dirty="0"/>
              <a:t>앞에 글머리가 삽입됨 </a:t>
            </a:r>
            <a:r>
              <a:rPr lang="en-US" altLang="ko-KR" sz="1200" dirty="0"/>
              <a:t>--&gt;</a:t>
            </a:r>
          </a:p>
          <a:p>
            <a:r>
              <a:rPr lang="en-US" altLang="ko-KR" sz="1200" dirty="0"/>
              <a:t>	&lt;li&gt;</a:t>
            </a:r>
            <a:r>
              <a:rPr lang="ko-KR" altLang="en-US" sz="1200" dirty="0"/>
              <a:t>추천 여행 코스</a:t>
            </a:r>
            <a:r>
              <a:rPr lang="en-US" altLang="ko-KR" sz="1200" dirty="0"/>
              <a:t>&lt;/li&gt;		&lt;!-- </a:t>
            </a:r>
            <a:r>
              <a:rPr lang="ko-KR" altLang="en-US" sz="1200" dirty="0"/>
              <a:t>앞에 글머리가 삽입됨 </a:t>
            </a:r>
            <a:r>
              <a:rPr lang="en-US" altLang="ko-KR" sz="1200" dirty="0"/>
              <a:t>--&gt;</a:t>
            </a:r>
          </a:p>
          <a:p>
            <a:r>
              <a:rPr lang="en-US" altLang="ko-KR" sz="1200" dirty="0"/>
              <a:t>	&lt;li&gt;</a:t>
            </a:r>
            <a:r>
              <a:rPr lang="ko-KR" altLang="en-US" sz="1200" dirty="0"/>
              <a:t>제주 맛집</a:t>
            </a:r>
            <a:r>
              <a:rPr lang="en-US" altLang="ko-KR" sz="1200" dirty="0"/>
              <a:t>&lt;/li&gt;			&lt;!-- </a:t>
            </a:r>
            <a:r>
              <a:rPr lang="ko-KR" altLang="en-US" sz="1200" dirty="0"/>
              <a:t>앞에 글머리가 삽입됨 </a:t>
            </a:r>
            <a:r>
              <a:rPr lang="en-US" altLang="ko-KR" sz="1200" dirty="0"/>
              <a:t>--&gt;</a:t>
            </a:r>
          </a:p>
          <a:p>
            <a:r>
              <a:rPr lang="en-US" altLang="ko-KR" sz="1200" dirty="0"/>
              <a:t>&lt;/</a:t>
            </a:r>
            <a:r>
              <a:rPr lang="en-US" altLang="ko-KR" sz="1200" dirty="0" err="1"/>
              <a:t>ul</a:t>
            </a:r>
            <a:r>
              <a:rPr lang="en-US" altLang="ko-KR" sz="1200" dirty="0"/>
              <a:t>&gt;</a:t>
            </a:r>
          </a:p>
          <a:p>
            <a:r>
              <a:rPr lang="en-US" altLang="ko-KR" sz="1200" dirty="0"/>
              <a:t>&lt;/body&gt;</a:t>
            </a:r>
          </a:p>
          <a:p>
            <a:r>
              <a:rPr lang="en-US" altLang="ko-KR" sz="1200" dirty="0"/>
              <a:t>&lt;/html&gt;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173019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5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en-US" altLang="ko-KR" dirty="0"/>
              <a:t>CSS </a:t>
            </a:r>
            <a:r>
              <a:rPr lang="ko-KR" altLang="en-US" dirty="0"/>
              <a:t>기본을 다지자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72723" y="1385576"/>
            <a:ext cx="4937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3</a:t>
            </a:r>
            <a:r>
              <a:rPr lang="en-US" altLang="ko-KR" dirty="0" smtClean="0"/>
              <a:t>. </a:t>
            </a:r>
            <a:r>
              <a:rPr lang="ko-KR" altLang="en-US" dirty="0" smtClean="0"/>
              <a:t>퀴즈 </a:t>
            </a:r>
            <a:r>
              <a:rPr lang="en-US" altLang="ko-KR" dirty="0" smtClean="0"/>
              <a:t>: </a:t>
            </a:r>
            <a:r>
              <a:rPr lang="ko-KR" altLang="en-US" dirty="0" smtClean="0"/>
              <a:t>다음을 </a:t>
            </a:r>
            <a:r>
              <a:rPr lang="en-US" altLang="ko-KR" dirty="0" smtClean="0"/>
              <a:t>CSS</a:t>
            </a:r>
            <a:r>
              <a:rPr lang="ko-KR" altLang="en-US" dirty="0" smtClean="0"/>
              <a:t>를 사용하여 만들어보세요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4477" y="2849485"/>
            <a:ext cx="4981575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23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5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en-US" altLang="ko-KR" dirty="0"/>
              <a:t>CSS </a:t>
            </a:r>
            <a:r>
              <a:rPr lang="ko-KR" altLang="en-US" dirty="0"/>
              <a:t>기본을 다지자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2723" y="1385576"/>
            <a:ext cx="24368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4. CSS</a:t>
            </a:r>
            <a:r>
              <a:rPr lang="ko-KR" altLang="en-US" dirty="0" smtClean="0"/>
              <a:t>에 </a:t>
            </a:r>
            <a:r>
              <a:rPr lang="ko-KR" altLang="en-US" dirty="0" err="1" smtClean="0"/>
              <a:t>설명글</a:t>
            </a:r>
            <a:r>
              <a:rPr lang="ko-KR" altLang="en-US" dirty="0" smtClean="0"/>
              <a:t> 달기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3586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5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en-US" altLang="ko-KR" dirty="0"/>
              <a:t>CSS </a:t>
            </a:r>
            <a:r>
              <a:rPr lang="ko-KR" altLang="en-US" dirty="0"/>
              <a:t>기본을 다지자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2723" y="1385576"/>
            <a:ext cx="5399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5. </a:t>
            </a:r>
            <a:r>
              <a:rPr lang="ko-KR" altLang="en-US" dirty="0" smtClean="0"/>
              <a:t>프로젝트 </a:t>
            </a:r>
            <a:r>
              <a:rPr lang="en-US" altLang="ko-KR" dirty="0" smtClean="0"/>
              <a:t>: CSS</a:t>
            </a:r>
            <a:r>
              <a:rPr lang="ko-KR" altLang="en-US" dirty="0" smtClean="0"/>
              <a:t>를 사용하여 다음과 만들어보세요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721" y="2172555"/>
            <a:ext cx="3150956" cy="167565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18835" y="3956860"/>
            <a:ext cx="707918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/>
              <a:t>1</a:t>
            </a:r>
            <a:r>
              <a:rPr lang="ko-KR" altLang="en-US" sz="1600" dirty="0" smtClean="0"/>
              <a:t>단계 </a:t>
            </a:r>
            <a:r>
              <a:rPr lang="en-US" altLang="ko-KR" sz="1600" dirty="0" smtClean="0"/>
              <a:t>: </a:t>
            </a:r>
            <a:r>
              <a:rPr lang="ko-KR" altLang="en-US" sz="1600" dirty="0" err="1" smtClean="0"/>
              <a:t>글제목</a:t>
            </a:r>
            <a:r>
              <a:rPr lang="ko-KR" altLang="en-US" sz="1600" dirty="0" smtClean="0"/>
              <a:t> 만들기 </a:t>
            </a:r>
            <a:endParaRPr lang="en-US" altLang="ko-KR" sz="1600" dirty="0" smtClean="0"/>
          </a:p>
          <a:p>
            <a:r>
              <a:rPr lang="ko-KR" altLang="en-US" sz="1600" dirty="0" err="1" smtClean="0"/>
              <a:t>사용태그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: &lt;H2&gt;</a:t>
            </a:r>
            <a:br>
              <a:rPr lang="en-US" altLang="ko-KR" sz="1600" dirty="0" smtClean="0"/>
            </a:br>
            <a:r>
              <a:rPr lang="ko-KR" altLang="en-US" sz="1600" dirty="0" smtClean="0"/>
              <a:t>글자크기 </a:t>
            </a:r>
            <a:r>
              <a:rPr lang="en-US" altLang="ko-KR" sz="1600" dirty="0" smtClean="0"/>
              <a:t>: 25px, </a:t>
            </a:r>
            <a:r>
              <a:rPr lang="ko-KR" altLang="en-US" sz="1600" dirty="0" err="1" smtClean="0"/>
              <a:t>글자색상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검정 글꼴 </a:t>
            </a:r>
            <a:r>
              <a:rPr lang="en-US" altLang="ko-KR" sz="1600" dirty="0" smtClean="0"/>
              <a:t>: </a:t>
            </a:r>
            <a:r>
              <a:rPr lang="ko-KR" altLang="en-US" sz="1600" dirty="0" err="1" smtClean="0"/>
              <a:t>맑은고딕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그림자 </a:t>
            </a:r>
            <a:r>
              <a:rPr lang="en-US" altLang="ko-KR" sz="1600" dirty="0" smtClean="0"/>
              <a:t>3px </a:t>
            </a:r>
            <a:r>
              <a:rPr lang="en-US" altLang="ko-KR" sz="1600" dirty="0" err="1" smtClean="0"/>
              <a:t>3px</a:t>
            </a:r>
            <a:r>
              <a:rPr lang="en-US" altLang="ko-KR" sz="1600" dirty="0" smtClean="0"/>
              <a:t> 10px </a:t>
            </a:r>
            <a:r>
              <a:rPr lang="ko-KR" altLang="en-US" sz="1600" dirty="0" smtClean="0"/>
              <a:t>회색</a:t>
            </a:r>
            <a:endParaRPr lang="ko-KR" alt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718835" y="4830005"/>
            <a:ext cx="542969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/>
              <a:t>2</a:t>
            </a:r>
            <a:r>
              <a:rPr lang="ko-KR" altLang="en-US" sz="1600" dirty="0" smtClean="0"/>
              <a:t>단계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주소</a:t>
            </a:r>
            <a:r>
              <a:rPr lang="en-US" altLang="ko-KR" sz="1600" dirty="0" smtClean="0"/>
              <a:t>,</a:t>
            </a:r>
            <a:r>
              <a:rPr lang="ko-KR" altLang="en-US" sz="1600" dirty="0" smtClean="0"/>
              <a:t>전화번호</a:t>
            </a:r>
            <a:r>
              <a:rPr lang="en-US" altLang="ko-KR" sz="1600" dirty="0" smtClean="0"/>
              <a:t>, </a:t>
            </a:r>
            <a:r>
              <a:rPr lang="ko-KR" altLang="en-US" sz="1600" dirty="0" err="1" smtClean="0"/>
              <a:t>갯실수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부대시설 정보 목록 만들기</a:t>
            </a:r>
            <a:endParaRPr lang="en-US" altLang="ko-KR" sz="1600" dirty="0" smtClean="0"/>
          </a:p>
          <a:p>
            <a:r>
              <a:rPr lang="ko-KR" altLang="en-US" sz="1600" dirty="0" err="1" smtClean="0"/>
              <a:t>사용태그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: &lt;</a:t>
            </a:r>
            <a:r>
              <a:rPr lang="en-US" altLang="ko-KR" sz="1600" dirty="0" err="1" smtClean="0"/>
              <a:t>ul</a:t>
            </a:r>
            <a:r>
              <a:rPr lang="en-US" altLang="ko-KR" sz="1600" dirty="0" smtClean="0"/>
              <a:t>&gt;,&lt;li&gt;,&lt;span&gt;</a:t>
            </a:r>
          </a:p>
          <a:p>
            <a:r>
              <a:rPr lang="ko-KR" altLang="en-US" sz="1600" dirty="0" smtClean="0"/>
              <a:t>글머리 이미지 </a:t>
            </a:r>
            <a:r>
              <a:rPr lang="en-US" altLang="ko-KR" sz="1600" dirty="0" smtClean="0"/>
              <a:t>: arrow.gif</a:t>
            </a:r>
            <a:endParaRPr lang="ko-KR" alt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718835" y="5703150"/>
            <a:ext cx="23695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/>
              <a:t>3</a:t>
            </a:r>
            <a:r>
              <a:rPr lang="ko-KR" altLang="en-US" sz="1600" dirty="0" smtClean="0"/>
              <a:t>단계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유의사항 만들기</a:t>
            </a:r>
            <a:endParaRPr lang="en-US" altLang="ko-KR" sz="1600" dirty="0" smtClean="0"/>
          </a:p>
          <a:p>
            <a:r>
              <a:rPr lang="ko-KR" altLang="en-US" sz="1600" dirty="0" err="1" smtClean="0"/>
              <a:t>사용태그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: &lt;p&gt;</a:t>
            </a:r>
            <a:endParaRPr lang="en-US" altLang="ko-KR" sz="1600" dirty="0"/>
          </a:p>
          <a:p>
            <a:r>
              <a:rPr lang="ko-KR" altLang="en-US" sz="1600" dirty="0" smtClean="0"/>
              <a:t>색상 </a:t>
            </a:r>
            <a:r>
              <a:rPr lang="en-US" altLang="ko-KR" sz="1600" dirty="0" smtClean="0"/>
              <a:t>: green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745131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6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en-US" altLang="ko-KR" dirty="0"/>
              <a:t>CSS </a:t>
            </a:r>
            <a:r>
              <a:rPr lang="ko-KR" altLang="en-US" dirty="0" err="1" smtClean="0"/>
              <a:t>선택자에</a:t>
            </a:r>
            <a:r>
              <a:rPr lang="ko-KR" altLang="en-US" dirty="0" smtClean="0"/>
              <a:t> 대해서 알아보자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7775" y="2402378"/>
            <a:ext cx="5856090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altLang="ko-KR" sz="2800" dirty="0" smtClean="0"/>
              <a:t>CSS </a:t>
            </a:r>
            <a:r>
              <a:rPr lang="ko-KR" altLang="en-US" sz="2800" dirty="0" err="1" smtClean="0"/>
              <a:t>선택자</a:t>
            </a:r>
            <a:r>
              <a:rPr lang="ko-KR" altLang="en-US" sz="2800" dirty="0" smtClean="0"/>
              <a:t> 역할 이해하기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en-US" altLang="ko-KR" sz="2800" dirty="0" smtClean="0"/>
              <a:t>Id </a:t>
            </a:r>
            <a:r>
              <a:rPr lang="ko-KR" altLang="en-US" sz="2800" dirty="0" err="1" smtClean="0"/>
              <a:t>선택자의</a:t>
            </a:r>
            <a:r>
              <a:rPr lang="ko-KR" altLang="en-US" sz="2800" dirty="0" smtClean="0"/>
              <a:t> 사용법 알아보기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smtClean="0"/>
              <a:t>태그선택자의 사용법 알아보기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smtClean="0"/>
              <a:t>클래스 </a:t>
            </a:r>
            <a:r>
              <a:rPr lang="ko-KR" altLang="en-US" sz="2800" dirty="0" err="1" smtClean="0"/>
              <a:t>선택자의</a:t>
            </a:r>
            <a:r>
              <a:rPr lang="ko-KR" altLang="en-US" sz="2800" dirty="0" smtClean="0"/>
              <a:t> 사용법 알아보기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127106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72723" y="1385576"/>
            <a:ext cx="17828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2. CSS</a:t>
            </a:r>
            <a:r>
              <a:rPr lang="ko-KR" altLang="en-US" dirty="0" err="1" smtClean="0"/>
              <a:t>선택자란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27134" y="1916482"/>
            <a:ext cx="911894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&lt;!DOCTYPE html&gt;</a:t>
            </a:r>
          </a:p>
          <a:p>
            <a:r>
              <a:rPr lang="en-US" altLang="ko-KR" sz="1200" dirty="0"/>
              <a:t>&lt;html</a:t>
            </a:r>
            <a:r>
              <a:rPr lang="en-US" altLang="ko-KR" sz="1200" dirty="0" smtClean="0"/>
              <a:t>&gt;&lt;</a:t>
            </a:r>
            <a:r>
              <a:rPr lang="en-US" altLang="ko-KR" sz="1200" dirty="0"/>
              <a:t>head&gt;</a:t>
            </a:r>
          </a:p>
          <a:p>
            <a:r>
              <a:rPr lang="en-US" altLang="ko-KR" sz="1200" dirty="0"/>
              <a:t>&lt;meta charset='utf-8'&gt;</a:t>
            </a:r>
          </a:p>
          <a:p>
            <a:r>
              <a:rPr lang="en-US" altLang="ko-KR" sz="1200" dirty="0"/>
              <a:t>&lt;style&gt;</a:t>
            </a:r>
          </a:p>
          <a:p>
            <a:r>
              <a:rPr lang="en-US" altLang="ko-KR" sz="1200" dirty="0"/>
              <a:t>p {</a:t>
            </a:r>
          </a:p>
          <a:p>
            <a:r>
              <a:rPr lang="en-US" altLang="ko-KR" sz="1200" dirty="0"/>
              <a:t>	font-size: 14px;</a:t>
            </a:r>
          </a:p>
          <a:p>
            <a:r>
              <a:rPr lang="en-US" altLang="ko-KR" sz="1200" dirty="0"/>
              <a:t>	line-height: 180%;</a:t>
            </a:r>
          </a:p>
          <a:p>
            <a:r>
              <a:rPr lang="en-US" altLang="ko-KR" sz="1200" dirty="0"/>
              <a:t>}</a:t>
            </a:r>
          </a:p>
          <a:p>
            <a:r>
              <a:rPr lang="en-US" altLang="ko-KR" sz="1200" dirty="0"/>
              <a:t>#fly {</a:t>
            </a:r>
          </a:p>
          <a:p>
            <a:r>
              <a:rPr lang="en-US" altLang="ko-KR" sz="1200" dirty="0"/>
              <a:t>	color: red;</a:t>
            </a:r>
          </a:p>
          <a:p>
            <a:r>
              <a:rPr lang="en-US" altLang="ko-KR" sz="1200" dirty="0"/>
              <a:t>	font-weight: bold;</a:t>
            </a:r>
          </a:p>
          <a:p>
            <a:r>
              <a:rPr lang="en-US" altLang="ko-KR" sz="1200" dirty="0"/>
              <a:t>}</a:t>
            </a:r>
          </a:p>
          <a:p>
            <a:r>
              <a:rPr lang="en-US" altLang="ko-KR" sz="1200" dirty="0"/>
              <a:t>.blue {</a:t>
            </a:r>
          </a:p>
          <a:p>
            <a:r>
              <a:rPr lang="en-US" altLang="ko-KR" sz="1200" dirty="0"/>
              <a:t>	color: blue;</a:t>
            </a:r>
          </a:p>
          <a:p>
            <a:r>
              <a:rPr lang="en-US" altLang="ko-KR" sz="1200" dirty="0"/>
              <a:t>}</a:t>
            </a:r>
          </a:p>
          <a:p>
            <a:r>
              <a:rPr lang="en-US" altLang="ko-KR" sz="1200" dirty="0"/>
              <a:t>&lt;/style&gt;</a:t>
            </a:r>
          </a:p>
          <a:p>
            <a:r>
              <a:rPr lang="en-US" altLang="ko-KR" sz="1200" dirty="0"/>
              <a:t>&lt;/head&gt;</a:t>
            </a:r>
          </a:p>
          <a:p>
            <a:r>
              <a:rPr lang="en-US" altLang="ko-KR" sz="1200" dirty="0"/>
              <a:t>&lt;body&gt;</a:t>
            </a:r>
          </a:p>
          <a:p>
            <a:r>
              <a:rPr lang="en-US" altLang="ko-KR" sz="1200" dirty="0"/>
              <a:t>&lt;h3&gt;</a:t>
            </a:r>
            <a:r>
              <a:rPr lang="ko-KR" altLang="en-US" sz="1200" dirty="0" err="1"/>
              <a:t>잠자리란</a:t>
            </a:r>
            <a:r>
              <a:rPr lang="en-US" altLang="ko-KR" sz="1200" dirty="0"/>
              <a:t>?&lt;/h3&gt;</a:t>
            </a:r>
          </a:p>
          <a:p>
            <a:r>
              <a:rPr lang="en-US" altLang="ko-KR" sz="1200" dirty="0"/>
              <a:t>&lt;p&gt;&lt;span id='fly'&gt;</a:t>
            </a:r>
            <a:r>
              <a:rPr lang="ko-KR" altLang="en-US" sz="1200" dirty="0"/>
              <a:t>잠자리</a:t>
            </a:r>
            <a:r>
              <a:rPr lang="en-US" altLang="ko-KR" sz="1200" dirty="0"/>
              <a:t>&lt;/span&gt;</a:t>
            </a:r>
            <a:r>
              <a:rPr lang="ko-KR" altLang="en-US" sz="1200" dirty="0"/>
              <a:t>는 </a:t>
            </a:r>
            <a:r>
              <a:rPr lang="ko-KR" altLang="en-US" sz="1200" dirty="0" err="1"/>
              <a:t>잠자리목에</a:t>
            </a:r>
            <a:r>
              <a:rPr lang="ko-KR" altLang="en-US" sz="1200" dirty="0"/>
              <a:t> 속하는 곤충으로 전 세계적으로 분포하는 </a:t>
            </a:r>
            <a:r>
              <a:rPr lang="ko-KR" altLang="en-US" sz="1200" dirty="0" err="1"/>
              <a:t>포식성</a:t>
            </a:r>
            <a:r>
              <a:rPr lang="ko-KR" altLang="en-US" sz="1200" dirty="0"/>
              <a:t> 곤충이며 여러 가지 해충을 잡아먹는 유익한 곤충입니다</a:t>
            </a:r>
            <a:r>
              <a:rPr lang="en-US" altLang="ko-KR" sz="1200" dirty="0"/>
              <a:t>.&lt;/p&gt;</a:t>
            </a:r>
          </a:p>
          <a:p>
            <a:endParaRPr lang="en-US" altLang="ko-KR" sz="1200" dirty="0"/>
          </a:p>
          <a:p>
            <a:r>
              <a:rPr lang="en-US" altLang="ko-KR" sz="1200" dirty="0"/>
              <a:t>&lt;p&gt;</a:t>
            </a:r>
            <a:r>
              <a:rPr lang="ko-KR" altLang="en-US" sz="1200" dirty="0"/>
              <a:t>앞머리에 커다란 </a:t>
            </a:r>
            <a:r>
              <a:rPr lang="en-US" altLang="ko-KR" sz="1200" dirty="0"/>
              <a:t>&lt;span class='blue'&gt;</a:t>
            </a:r>
            <a:r>
              <a:rPr lang="ko-KR" altLang="en-US" sz="1200" dirty="0"/>
              <a:t>한 쌍의 겹눈</a:t>
            </a:r>
            <a:r>
              <a:rPr lang="en-US" altLang="ko-KR" sz="1200" dirty="0"/>
              <a:t>&lt;/span&gt;</a:t>
            </a:r>
            <a:r>
              <a:rPr lang="ko-KR" altLang="en-US" sz="1200" dirty="0"/>
              <a:t>을 가지고 있습니다</a:t>
            </a:r>
            <a:r>
              <a:rPr lang="en-US" altLang="ko-KR" sz="1200" dirty="0"/>
              <a:t>. </a:t>
            </a:r>
            <a:r>
              <a:rPr lang="ko-KR" altLang="en-US" sz="1200" dirty="0"/>
              <a:t>또한 </a:t>
            </a:r>
            <a:r>
              <a:rPr lang="en-US" altLang="ko-KR" sz="1200" dirty="0"/>
              <a:t>&lt;span class='blue'&gt;</a:t>
            </a:r>
            <a:r>
              <a:rPr lang="ko-KR" altLang="en-US" sz="1200" dirty="0"/>
              <a:t>날카로운 턱</a:t>
            </a:r>
            <a:r>
              <a:rPr lang="en-US" altLang="ko-KR" sz="1200" dirty="0"/>
              <a:t>&lt;/span&gt;</a:t>
            </a:r>
            <a:r>
              <a:rPr lang="ko-KR" altLang="en-US" sz="1200" dirty="0"/>
              <a:t>을 가지고 있으며 이빨이 튼튼합니다</a:t>
            </a:r>
            <a:r>
              <a:rPr lang="en-US" altLang="ko-KR" sz="1200" dirty="0"/>
              <a:t>. </a:t>
            </a:r>
            <a:r>
              <a:rPr lang="ko-KR" altLang="en-US" sz="1200" dirty="0"/>
              <a:t>파리</a:t>
            </a:r>
            <a:r>
              <a:rPr lang="en-US" altLang="ko-KR" sz="1200" dirty="0"/>
              <a:t>, </a:t>
            </a:r>
            <a:r>
              <a:rPr lang="ko-KR" altLang="en-US" sz="1200" dirty="0"/>
              <a:t>모기</a:t>
            </a:r>
            <a:r>
              <a:rPr lang="en-US" altLang="ko-KR" sz="1200" dirty="0"/>
              <a:t>, </a:t>
            </a:r>
            <a:r>
              <a:rPr lang="ko-KR" altLang="en-US" sz="1200" dirty="0"/>
              <a:t>나비 등의 살아있는 곤충을 잡아먹고 삽니다</a:t>
            </a:r>
            <a:r>
              <a:rPr lang="en-US" altLang="ko-KR" sz="1200" dirty="0"/>
              <a:t>.&lt;/p&gt;</a:t>
            </a:r>
          </a:p>
          <a:p>
            <a:r>
              <a:rPr lang="en-US" altLang="ko-KR" sz="1200" dirty="0"/>
              <a:t>&lt;/body&gt;</a:t>
            </a:r>
          </a:p>
          <a:p>
            <a:r>
              <a:rPr lang="en-US" altLang="ko-KR" sz="1200" dirty="0"/>
              <a:t>&lt;/html&gt;</a:t>
            </a:r>
            <a:endParaRPr lang="ko-KR" alt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3425672" y="2580923"/>
            <a:ext cx="23871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solidFill>
                  <a:srgbClr val="FF0000"/>
                </a:solidFill>
              </a:rPr>
              <a:t>/* </a:t>
            </a:r>
            <a:r>
              <a:rPr lang="ko-KR" altLang="en-US" sz="1400" b="1" dirty="0" err="1" smtClean="0">
                <a:solidFill>
                  <a:srgbClr val="FF0000"/>
                </a:solidFill>
              </a:rPr>
              <a:t>태그선택자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 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, element*/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96676" y="3358897"/>
            <a:ext cx="12987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solidFill>
                  <a:srgbClr val="FF0000"/>
                </a:solidFill>
              </a:rPr>
              <a:t>/* id </a:t>
            </a:r>
            <a:r>
              <a:rPr lang="ko-KR" altLang="en-US" sz="1400" b="1" dirty="0" err="1" smtClean="0">
                <a:solidFill>
                  <a:srgbClr val="FF0000"/>
                </a:solidFill>
              </a:rPr>
              <a:t>선택자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*/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28459" y="4084222"/>
            <a:ext cx="16658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solidFill>
                  <a:srgbClr val="FF0000"/>
                </a:solidFill>
              </a:rPr>
              <a:t>/* 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클래스 </a:t>
            </a:r>
            <a:r>
              <a:rPr lang="ko-KR" altLang="en-US" sz="1400" b="1" dirty="0" err="1" smtClean="0">
                <a:solidFill>
                  <a:srgbClr val="FF0000"/>
                </a:solidFill>
              </a:rPr>
              <a:t>선택자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*/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476394" y="247841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1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ko-KR" smtClean="0"/>
              <a:t>6</a:t>
            </a:r>
            <a:r>
              <a:rPr lang="ko-KR" altLang="en-US" smtClean="0"/>
              <a:t>장</a:t>
            </a:r>
            <a:r>
              <a:rPr lang="en-US" altLang="ko-KR" smtClean="0"/>
              <a:t>. CSS </a:t>
            </a:r>
            <a:r>
              <a:rPr lang="ko-KR" altLang="en-US" smtClean="0"/>
              <a:t>선택자에 대해서 알아보자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50265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72723" y="1385576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2-1. </a:t>
            </a:r>
            <a:r>
              <a:rPr lang="ko-KR" altLang="en-US" dirty="0" err="1" smtClean="0"/>
              <a:t>태그선택자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27134" y="1916482"/>
            <a:ext cx="9118948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&lt;</a:t>
            </a:r>
            <a:r>
              <a:rPr lang="en-US" altLang="ko-KR" sz="1200" dirty="0"/>
              <a:t>body&gt;</a:t>
            </a:r>
          </a:p>
          <a:p>
            <a:r>
              <a:rPr lang="en-US" altLang="ko-KR" sz="1200" dirty="0"/>
              <a:t>&lt;h3&gt; - </a:t>
            </a:r>
            <a:r>
              <a:rPr lang="ko-KR" altLang="en-US" sz="1200" dirty="0"/>
              <a:t>배낭여행이란</a:t>
            </a:r>
            <a:r>
              <a:rPr lang="en-US" altLang="ko-KR" sz="1200" dirty="0"/>
              <a:t>?&lt;/h3&gt;</a:t>
            </a:r>
          </a:p>
          <a:p>
            <a:r>
              <a:rPr lang="en-US" altLang="ko-KR" sz="1200" dirty="0"/>
              <a:t>&lt;p&gt;</a:t>
            </a:r>
            <a:r>
              <a:rPr lang="ko-KR" altLang="en-US" sz="1200" dirty="0"/>
              <a:t>여권</a:t>
            </a:r>
            <a:r>
              <a:rPr lang="en-US" altLang="ko-KR" sz="1200" dirty="0"/>
              <a:t>, </a:t>
            </a:r>
            <a:r>
              <a:rPr lang="ko-KR" altLang="en-US" sz="1200" dirty="0"/>
              <a:t>항공권 등 여행 시 필요한 것만을 준비하고 현지에서 숙박</a:t>
            </a:r>
            <a:r>
              <a:rPr lang="en-US" altLang="ko-KR" sz="1200" dirty="0"/>
              <a:t>, </a:t>
            </a:r>
            <a:r>
              <a:rPr lang="ko-KR" altLang="en-US" sz="1200" dirty="0"/>
              <a:t>식사 등을 해결하는 자유여행을 말합니다</a:t>
            </a:r>
            <a:r>
              <a:rPr lang="en-US" altLang="ko-KR" sz="1200" dirty="0"/>
              <a:t>.&lt;/p&gt;</a:t>
            </a:r>
          </a:p>
          <a:p>
            <a:endParaRPr lang="en-US" altLang="ko-KR" sz="1200" dirty="0"/>
          </a:p>
          <a:p>
            <a:r>
              <a:rPr lang="en-US" altLang="ko-KR" sz="1200" dirty="0"/>
              <a:t>&lt;h3&gt;- </a:t>
            </a:r>
            <a:r>
              <a:rPr lang="ko-KR" altLang="en-US" sz="1200" dirty="0"/>
              <a:t>배낭여행의 종류</a:t>
            </a:r>
            <a:r>
              <a:rPr lang="en-US" altLang="ko-KR" sz="1200" dirty="0"/>
              <a:t>&lt;/h3&gt;</a:t>
            </a:r>
          </a:p>
          <a:p>
            <a:r>
              <a:rPr lang="en-US" altLang="ko-KR" sz="1200" dirty="0"/>
              <a:t>&lt;p&gt;</a:t>
            </a:r>
            <a:r>
              <a:rPr lang="ko-KR" altLang="en-US" sz="1200" dirty="0"/>
              <a:t>배낭여행에는 모든 일정을 자신이 정하는 자유 배낭</a:t>
            </a:r>
            <a:r>
              <a:rPr lang="en-US" altLang="ko-KR" sz="1200" dirty="0"/>
              <a:t>, </a:t>
            </a:r>
            <a:r>
              <a:rPr lang="ko-KR" altLang="en-US" sz="1200" dirty="0"/>
              <a:t>여러 명이 같이 출발 전 숙소와 교통편 등을 미리 예약하고 여행하는 단체 배낭</a:t>
            </a:r>
            <a:r>
              <a:rPr lang="en-US" altLang="ko-KR" sz="1200" dirty="0"/>
              <a:t>, </a:t>
            </a:r>
            <a:r>
              <a:rPr lang="ko-KR" altLang="en-US" sz="1200" dirty="0"/>
              <a:t>자유 배낭과 단체 배낭의 중간 형태인 패키지 배낭여행 등이 있습니다</a:t>
            </a:r>
            <a:r>
              <a:rPr lang="en-US" altLang="ko-KR" sz="1200" dirty="0"/>
              <a:t>.&lt;/p&gt;</a:t>
            </a:r>
          </a:p>
          <a:p>
            <a:endParaRPr lang="en-US" altLang="ko-KR" sz="1200" dirty="0"/>
          </a:p>
          <a:p>
            <a:r>
              <a:rPr lang="en-US" altLang="ko-KR" sz="1200" dirty="0"/>
              <a:t>&lt;h3&gt;- </a:t>
            </a:r>
            <a:r>
              <a:rPr lang="ko-KR" altLang="en-US" sz="1200" dirty="0"/>
              <a:t>배낭여행 준비</a:t>
            </a:r>
            <a:r>
              <a:rPr lang="en-US" altLang="ko-KR" sz="1200" dirty="0"/>
              <a:t>&lt;/h3&gt;</a:t>
            </a:r>
          </a:p>
          <a:p>
            <a:r>
              <a:rPr lang="en-US" altLang="ko-KR" sz="1200" dirty="0"/>
              <a:t>&lt;</a:t>
            </a:r>
            <a:r>
              <a:rPr lang="en-US" altLang="ko-KR" sz="1200" dirty="0" err="1"/>
              <a:t>ul</a:t>
            </a:r>
            <a:r>
              <a:rPr lang="en-US" altLang="ko-KR" sz="1200" dirty="0"/>
              <a:t>&gt;</a:t>
            </a:r>
          </a:p>
          <a:p>
            <a:r>
              <a:rPr lang="en-US" altLang="ko-KR" sz="1200" dirty="0"/>
              <a:t>    &lt;li&gt;&lt;span&gt;</a:t>
            </a:r>
            <a:r>
              <a:rPr lang="ko-KR" altLang="en-US" sz="1200" dirty="0"/>
              <a:t>여권 준비</a:t>
            </a:r>
            <a:r>
              <a:rPr lang="en-US" altLang="ko-KR" sz="1200" dirty="0"/>
              <a:t>&lt;/span&gt; : </a:t>
            </a:r>
            <a:r>
              <a:rPr lang="ko-KR" altLang="en-US" sz="1200" dirty="0"/>
              <a:t>여권이 없으면 신청하고 여권 유효기간을 반드시 체크</a:t>
            </a:r>
            <a:r>
              <a:rPr lang="en-US" altLang="ko-KR" sz="1200" dirty="0"/>
              <a:t>.&lt;/li&gt;</a:t>
            </a:r>
          </a:p>
          <a:p>
            <a:r>
              <a:rPr lang="en-US" altLang="ko-KR" sz="1200" dirty="0"/>
              <a:t>    &lt;li&gt;&lt;span&gt;</a:t>
            </a:r>
            <a:r>
              <a:rPr lang="ko-KR" altLang="en-US" sz="1200" dirty="0"/>
              <a:t>비행기 예약</a:t>
            </a:r>
            <a:r>
              <a:rPr lang="en-US" altLang="ko-KR" sz="1200" dirty="0"/>
              <a:t>&lt;/span&gt; : </a:t>
            </a:r>
            <a:r>
              <a:rPr lang="ko-KR" altLang="en-US" sz="1200" dirty="0"/>
              <a:t>항공사의 예매 사이트나 예약 대행 사이트 이용</a:t>
            </a:r>
            <a:r>
              <a:rPr lang="en-US" altLang="ko-KR" sz="1200" dirty="0"/>
              <a:t>.&lt;/li&gt;</a:t>
            </a:r>
          </a:p>
          <a:p>
            <a:r>
              <a:rPr lang="en-US" altLang="ko-KR" sz="1200" dirty="0"/>
              <a:t>    &lt;li&gt;&lt;span&gt;</a:t>
            </a:r>
            <a:r>
              <a:rPr lang="ko-KR" altLang="en-US" sz="1200" dirty="0"/>
              <a:t>여행 스케줄</a:t>
            </a:r>
            <a:r>
              <a:rPr lang="en-US" altLang="ko-KR" sz="1200" dirty="0"/>
              <a:t>&lt;/span&gt; : </a:t>
            </a:r>
            <a:r>
              <a:rPr lang="ko-KR" altLang="en-US" sz="1200" dirty="0"/>
              <a:t>스케줄은 가능한 세부적으로 잘 짜야 함</a:t>
            </a:r>
            <a:r>
              <a:rPr lang="en-US" altLang="ko-KR" sz="1200" dirty="0"/>
              <a:t>.&lt;/li&gt;</a:t>
            </a:r>
          </a:p>
          <a:p>
            <a:r>
              <a:rPr lang="en-US" altLang="ko-KR" sz="1200" dirty="0"/>
              <a:t>    &lt;li&gt;&lt;span&gt;</a:t>
            </a:r>
            <a:r>
              <a:rPr lang="ko-KR" altLang="en-US" sz="1200" dirty="0" err="1"/>
              <a:t>짐싸기</a:t>
            </a:r>
            <a:r>
              <a:rPr lang="en-US" altLang="ko-KR" sz="1200" dirty="0"/>
              <a:t>&lt;/span&gt; : </a:t>
            </a:r>
            <a:r>
              <a:rPr lang="ko-KR" altLang="en-US" sz="1200" dirty="0"/>
              <a:t>꼭 필요한 물품만으로 최대한 간단하게 짐 준비</a:t>
            </a:r>
            <a:r>
              <a:rPr lang="en-US" altLang="ko-KR" sz="1200" dirty="0"/>
              <a:t>.&lt;/li&gt; </a:t>
            </a:r>
          </a:p>
          <a:p>
            <a:r>
              <a:rPr lang="en-US" altLang="ko-KR" sz="1200" dirty="0"/>
              <a:t>&lt;/</a:t>
            </a:r>
            <a:r>
              <a:rPr lang="en-US" altLang="ko-KR" sz="1200" dirty="0" err="1"/>
              <a:t>ul</a:t>
            </a:r>
            <a:r>
              <a:rPr lang="en-US" altLang="ko-KR" sz="1200" dirty="0"/>
              <a:t>&gt;</a:t>
            </a:r>
          </a:p>
          <a:p>
            <a:r>
              <a:rPr lang="en-US" altLang="ko-KR" sz="1200" dirty="0"/>
              <a:t>&lt;/body&gt;</a:t>
            </a:r>
          </a:p>
          <a:p>
            <a:r>
              <a:rPr lang="en-US" altLang="ko-KR" sz="1200" dirty="0"/>
              <a:t>&lt;/html&gt;</a:t>
            </a:r>
            <a:endParaRPr lang="ko-KR" altLang="en-US" sz="1200" dirty="0"/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476394" y="247841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1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ko-KR" smtClean="0"/>
              <a:t>6</a:t>
            </a:r>
            <a:r>
              <a:rPr lang="ko-KR" altLang="en-US" smtClean="0"/>
              <a:t>장</a:t>
            </a:r>
            <a:r>
              <a:rPr lang="en-US" altLang="ko-KR" smtClean="0"/>
              <a:t>. CSS </a:t>
            </a:r>
            <a:r>
              <a:rPr lang="ko-KR" altLang="en-US" smtClean="0"/>
              <a:t>선택자에 대해서 알아보자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9227" y="1916482"/>
            <a:ext cx="4953691" cy="379147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19499" y="5103674"/>
            <a:ext cx="4322017" cy="1754326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태그 </a:t>
            </a:r>
            <a:r>
              <a:rPr lang="ko-KR" altLang="en-US" dirty="0" err="1" smtClean="0"/>
              <a:t>선택자를</a:t>
            </a:r>
            <a:r>
              <a:rPr lang="ko-KR" altLang="en-US" dirty="0" smtClean="0"/>
              <a:t> 이용하여 </a:t>
            </a:r>
            <a:r>
              <a:rPr lang="en-US" altLang="ko-KR" dirty="0" smtClean="0"/>
              <a:t>CSS</a:t>
            </a:r>
            <a:r>
              <a:rPr lang="ko-KR" altLang="en-US" dirty="0" smtClean="0"/>
              <a:t>를 만드세요</a:t>
            </a:r>
            <a:endParaRPr lang="en-US" altLang="ko-KR" dirty="0" smtClean="0"/>
          </a:p>
          <a:p>
            <a:pPr marL="285750" indent="-285750">
              <a:buFontTx/>
              <a:buChar char="-"/>
            </a:pPr>
            <a:r>
              <a:rPr lang="en-US" altLang="ko-KR" dirty="0" smtClean="0"/>
              <a:t>Body </a:t>
            </a:r>
            <a:r>
              <a:rPr lang="ko-KR" altLang="en-US" dirty="0" smtClean="0"/>
              <a:t>돋음</a:t>
            </a:r>
            <a:endParaRPr lang="en-US" altLang="ko-KR" dirty="0" smtClean="0"/>
          </a:p>
          <a:p>
            <a:pPr marL="285750" indent="-285750">
              <a:buFontTx/>
              <a:buChar char="-"/>
            </a:pPr>
            <a:r>
              <a:rPr lang="en-US" altLang="ko-KR" dirty="0" smtClean="0"/>
              <a:t>H3 </a:t>
            </a:r>
            <a:r>
              <a:rPr lang="ko-KR" altLang="en-US" dirty="0" err="1" smtClean="0"/>
              <a:t>맑은고딕</a:t>
            </a:r>
            <a:r>
              <a:rPr lang="en-US" altLang="ko-KR" dirty="0" smtClean="0"/>
              <a:t>, blue</a:t>
            </a:r>
          </a:p>
          <a:p>
            <a:pPr marL="285750" indent="-285750">
              <a:buFontTx/>
              <a:buChar char="-"/>
            </a:pPr>
            <a:r>
              <a:rPr lang="en-US" altLang="ko-KR" dirty="0" smtClean="0"/>
              <a:t>Li </a:t>
            </a:r>
            <a:r>
              <a:rPr lang="ko-KR" altLang="en-US" dirty="0" smtClean="0"/>
              <a:t>타입은 </a:t>
            </a:r>
            <a:r>
              <a:rPr lang="en-US" altLang="ko-KR" dirty="0" smtClean="0"/>
              <a:t>square </a:t>
            </a:r>
            <a:r>
              <a:rPr lang="ko-KR" altLang="en-US" dirty="0" smtClean="0"/>
              <a:t>글자크기</a:t>
            </a:r>
            <a:r>
              <a:rPr lang="en-US" altLang="ko-KR" dirty="0"/>
              <a:t> </a:t>
            </a:r>
            <a:r>
              <a:rPr lang="en-US" altLang="ko-KR" dirty="0" smtClean="0"/>
              <a:t>16px</a:t>
            </a:r>
          </a:p>
          <a:p>
            <a:pPr marL="285750" indent="-285750">
              <a:buFontTx/>
              <a:buChar char="-"/>
            </a:pPr>
            <a:r>
              <a:rPr lang="en-US" altLang="ko-KR" dirty="0" smtClean="0"/>
              <a:t>Span </a:t>
            </a:r>
            <a:r>
              <a:rPr lang="ko-KR" altLang="en-US" dirty="0" smtClean="0"/>
              <a:t>태그 </a:t>
            </a:r>
            <a:r>
              <a:rPr lang="ko-KR" altLang="en-US" dirty="0" err="1" smtClean="0"/>
              <a:t>선택자는</a:t>
            </a:r>
            <a:r>
              <a:rPr lang="ko-KR" altLang="en-US" dirty="0" smtClean="0"/>
              <a:t> 글자 진하게</a:t>
            </a:r>
            <a:endParaRPr lang="en-US" altLang="ko-KR" dirty="0" smtClean="0"/>
          </a:p>
          <a:p>
            <a:pPr marL="285750" indent="-285750">
              <a:buFontTx/>
              <a:buChar char="-"/>
            </a:pPr>
            <a:r>
              <a:rPr lang="en-US" altLang="ko-KR" dirty="0" smtClean="0"/>
              <a:t>P </a:t>
            </a:r>
            <a:r>
              <a:rPr lang="ko-KR" altLang="en-US" dirty="0" smtClean="0"/>
              <a:t>글자크기 </a:t>
            </a:r>
            <a:r>
              <a:rPr lang="en-US" altLang="ko-KR" dirty="0" smtClean="0"/>
              <a:t>: 14px, </a:t>
            </a:r>
            <a:r>
              <a:rPr lang="ko-KR" altLang="en-US" dirty="0" err="1" smtClean="0"/>
              <a:t>단락간격</a:t>
            </a:r>
            <a:r>
              <a:rPr lang="ko-KR" altLang="en-US" dirty="0" smtClean="0"/>
              <a:t> </a:t>
            </a:r>
            <a:r>
              <a:rPr lang="en-US" altLang="ko-KR" dirty="0" smtClean="0"/>
              <a:t>150%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67009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72723" y="1385576"/>
            <a:ext cx="14093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3. Id </a:t>
            </a:r>
            <a:r>
              <a:rPr lang="ko-KR" altLang="en-US" dirty="0" err="1" smtClean="0"/>
              <a:t>선택자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27134" y="1916482"/>
            <a:ext cx="9118948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&lt;!DOCTYPE html&gt;</a:t>
            </a:r>
          </a:p>
          <a:p>
            <a:r>
              <a:rPr lang="en-US" altLang="ko-KR" sz="1200" dirty="0"/>
              <a:t>&lt;html&gt;</a:t>
            </a:r>
          </a:p>
          <a:p>
            <a:r>
              <a:rPr lang="en-US" altLang="ko-KR" sz="1200" dirty="0"/>
              <a:t>&lt;head&gt;</a:t>
            </a:r>
          </a:p>
          <a:p>
            <a:r>
              <a:rPr lang="en-US" altLang="ko-KR" sz="1200" dirty="0"/>
              <a:t>&lt;meta charset='utf-8'&gt;</a:t>
            </a:r>
          </a:p>
          <a:p>
            <a:r>
              <a:rPr lang="en-US" altLang="ko-KR" sz="1200" dirty="0"/>
              <a:t>&lt;style&gt;</a:t>
            </a:r>
          </a:p>
          <a:p>
            <a:r>
              <a:rPr lang="en-US" altLang="ko-KR" sz="1200" dirty="0"/>
              <a:t>p {</a:t>
            </a:r>
          </a:p>
          <a:p>
            <a:r>
              <a:rPr lang="en-US" altLang="ko-KR" sz="1200" dirty="0"/>
              <a:t>    color: gray;</a:t>
            </a:r>
          </a:p>
          <a:p>
            <a:r>
              <a:rPr lang="en-US" altLang="ko-KR" sz="1200" dirty="0"/>
              <a:t>}</a:t>
            </a:r>
          </a:p>
          <a:p>
            <a:r>
              <a:rPr lang="en-US" altLang="ko-KR" sz="1200" dirty="0"/>
              <a:t>#p1 {</a:t>
            </a:r>
          </a:p>
          <a:p>
            <a:r>
              <a:rPr lang="en-US" altLang="ko-KR" sz="1200" dirty="0"/>
              <a:t>	color: blue;</a:t>
            </a:r>
          </a:p>
          <a:p>
            <a:r>
              <a:rPr lang="en-US" altLang="ko-KR" sz="1200" dirty="0"/>
              <a:t>}</a:t>
            </a:r>
          </a:p>
          <a:p>
            <a:r>
              <a:rPr lang="en-US" altLang="ko-KR" sz="1200" dirty="0"/>
              <a:t>#p2 {</a:t>
            </a:r>
          </a:p>
          <a:p>
            <a:r>
              <a:rPr lang="en-US" altLang="ko-KR" sz="1200" dirty="0"/>
              <a:t>	color: green;</a:t>
            </a:r>
          </a:p>
          <a:p>
            <a:r>
              <a:rPr lang="en-US" altLang="ko-KR" sz="1200" dirty="0"/>
              <a:t>}</a:t>
            </a:r>
          </a:p>
          <a:p>
            <a:r>
              <a:rPr lang="en-US" altLang="ko-KR" sz="1200" dirty="0"/>
              <a:t>&lt;/style&gt;</a:t>
            </a:r>
          </a:p>
          <a:p>
            <a:r>
              <a:rPr lang="en-US" altLang="ko-KR" sz="1200" dirty="0"/>
              <a:t>&lt;/head&gt;</a:t>
            </a:r>
          </a:p>
          <a:p>
            <a:r>
              <a:rPr lang="en-US" altLang="ko-KR" sz="1200" dirty="0"/>
              <a:t>&lt;body&gt;</a:t>
            </a:r>
          </a:p>
          <a:p>
            <a:r>
              <a:rPr lang="en-US" altLang="ko-KR" sz="1200" dirty="0"/>
              <a:t>&lt;p id='p1'&gt;</a:t>
            </a:r>
            <a:r>
              <a:rPr lang="ko-KR" altLang="en-US" sz="1200" dirty="0"/>
              <a:t>안녕하세요</a:t>
            </a:r>
            <a:r>
              <a:rPr lang="en-US" altLang="ko-KR" sz="1200" dirty="0"/>
              <a:t>.&lt;/p&gt;</a:t>
            </a:r>
          </a:p>
          <a:p>
            <a:r>
              <a:rPr lang="en-US" altLang="ko-KR" sz="1200" dirty="0"/>
              <a:t>&lt;p id='p2'&gt;</a:t>
            </a:r>
            <a:r>
              <a:rPr lang="ko-KR" altLang="en-US" sz="1200" dirty="0"/>
              <a:t>반갑습니다</a:t>
            </a:r>
            <a:r>
              <a:rPr lang="en-US" altLang="ko-KR" sz="1200" dirty="0"/>
              <a:t>.&lt;/p&gt;</a:t>
            </a:r>
          </a:p>
          <a:p>
            <a:r>
              <a:rPr lang="en-US" altLang="ko-KR" sz="1200" dirty="0"/>
              <a:t>&lt;p&gt;</a:t>
            </a:r>
            <a:r>
              <a:rPr lang="ko-KR" altLang="en-US" sz="1200" dirty="0"/>
              <a:t>또 만났군요</a:t>
            </a:r>
            <a:r>
              <a:rPr lang="en-US" altLang="ko-KR" sz="1200" dirty="0"/>
              <a:t>.&lt;/p&gt;</a:t>
            </a:r>
          </a:p>
          <a:p>
            <a:r>
              <a:rPr lang="en-US" altLang="ko-KR" sz="1200" dirty="0"/>
              <a:t>&lt;p&gt;</a:t>
            </a:r>
            <a:r>
              <a:rPr lang="ko-KR" altLang="en-US" sz="1200" dirty="0"/>
              <a:t>자주 만나네요</a:t>
            </a:r>
            <a:r>
              <a:rPr lang="en-US" altLang="ko-KR" sz="1200" dirty="0"/>
              <a:t>!&lt;/p&gt;</a:t>
            </a:r>
          </a:p>
          <a:p>
            <a:r>
              <a:rPr lang="en-US" altLang="ko-KR" sz="1200" dirty="0"/>
              <a:t>&lt;/body&gt;</a:t>
            </a:r>
          </a:p>
          <a:p>
            <a:r>
              <a:rPr lang="en-US" altLang="ko-KR" sz="1200" dirty="0"/>
              <a:t>&lt;/html&gt;</a:t>
            </a: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476394" y="247841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1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ko-KR" smtClean="0"/>
              <a:t>6</a:t>
            </a:r>
            <a:r>
              <a:rPr lang="ko-KR" altLang="en-US" smtClean="0"/>
              <a:t>장</a:t>
            </a:r>
            <a:r>
              <a:rPr lang="en-US" altLang="ko-KR" smtClean="0"/>
              <a:t>. CSS </a:t>
            </a:r>
            <a:r>
              <a:rPr lang="ko-KR" altLang="en-US" smtClean="0"/>
              <a:t>선택자에 대해서 알아보자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65245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72723" y="1385576"/>
            <a:ext cx="66624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3. Id </a:t>
            </a:r>
            <a:r>
              <a:rPr lang="ko-KR" altLang="en-US" dirty="0" err="1" smtClean="0"/>
              <a:t>선택자를</a:t>
            </a:r>
            <a:r>
              <a:rPr lang="ko-KR" altLang="en-US" dirty="0" smtClean="0"/>
              <a:t> 이용하여 아래 화면과 같은 </a:t>
            </a:r>
            <a:r>
              <a:rPr lang="en-US" altLang="ko-KR" dirty="0" smtClean="0"/>
              <a:t>CSS</a:t>
            </a:r>
            <a:r>
              <a:rPr lang="ko-KR" altLang="en-US" dirty="0" smtClean="0"/>
              <a:t>를 작성해 보세요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27134" y="1916482"/>
            <a:ext cx="911894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&lt;!DOCTYPE html&gt;</a:t>
            </a:r>
          </a:p>
          <a:p>
            <a:r>
              <a:rPr lang="en-US" altLang="ko-KR" sz="1200" dirty="0"/>
              <a:t>&lt;html&gt;</a:t>
            </a:r>
          </a:p>
          <a:p>
            <a:r>
              <a:rPr lang="en-US" altLang="ko-KR" sz="1200" dirty="0" smtClean="0"/>
              <a:t>&lt;</a:t>
            </a:r>
            <a:r>
              <a:rPr lang="en-US" altLang="ko-KR" sz="1200" dirty="0"/>
              <a:t>body&gt;</a:t>
            </a:r>
          </a:p>
          <a:p>
            <a:r>
              <a:rPr lang="en-US" altLang="ko-KR" sz="1200" dirty="0"/>
              <a:t>&lt;h3 id='title1'&gt;</a:t>
            </a:r>
            <a:r>
              <a:rPr lang="ko-KR" altLang="en-US" sz="1200" dirty="0"/>
              <a:t>딸기</a:t>
            </a:r>
            <a:r>
              <a:rPr lang="en-US" altLang="ko-KR" sz="1200" dirty="0"/>
              <a:t>&lt;/h3&gt;</a:t>
            </a:r>
          </a:p>
          <a:p>
            <a:r>
              <a:rPr lang="en-US" altLang="ko-KR" sz="1200" dirty="0"/>
              <a:t>&lt;p&gt;</a:t>
            </a:r>
            <a:r>
              <a:rPr lang="ko-KR" altLang="en-US" sz="1200" dirty="0"/>
              <a:t>딸기는 </a:t>
            </a:r>
            <a:r>
              <a:rPr lang="en-US" altLang="ko-KR" sz="1200" dirty="0"/>
              <a:t>25℃ </a:t>
            </a:r>
            <a:r>
              <a:rPr lang="ko-KR" altLang="en-US" sz="1200" dirty="0"/>
              <a:t>이하의 </a:t>
            </a:r>
            <a:r>
              <a:rPr lang="en-US" altLang="ko-KR" sz="1200" dirty="0"/>
              <a:t>&lt;span id='weather'&gt;</a:t>
            </a:r>
            <a:r>
              <a:rPr lang="ko-KR" altLang="en-US" sz="1200" dirty="0"/>
              <a:t>선선한 기후</a:t>
            </a:r>
            <a:r>
              <a:rPr lang="en-US" altLang="ko-KR" sz="1200" dirty="0"/>
              <a:t>&lt;/span&gt;</a:t>
            </a:r>
            <a:r>
              <a:rPr lang="ko-KR" altLang="en-US" sz="1200" dirty="0"/>
              <a:t>를 좋아하는 여러해살이 열매 채소로 </a:t>
            </a:r>
            <a:r>
              <a:rPr lang="en-US" altLang="ko-KR" sz="1200" dirty="0"/>
              <a:t>5</a:t>
            </a:r>
            <a:r>
              <a:rPr lang="ko-KR" altLang="en-US" sz="1200" dirty="0"/>
              <a:t>월에 열매를 수확합니다</a:t>
            </a:r>
            <a:r>
              <a:rPr lang="en-US" altLang="ko-KR" sz="1200" dirty="0"/>
              <a:t>. </a:t>
            </a:r>
            <a:r>
              <a:rPr lang="ko-KR" altLang="en-US" sz="1200" dirty="0"/>
              <a:t>다른 작물에 비해 잘 기르기 위해서 많은 노력이 필요합니다</a:t>
            </a:r>
            <a:r>
              <a:rPr lang="en-US" altLang="ko-KR" sz="1200" dirty="0"/>
              <a:t>.&lt;/p&gt;</a:t>
            </a:r>
          </a:p>
          <a:p>
            <a:r>
              <a:rPr lang="en-US" altLang="ko-KR" sz="1200" dirty="0"/>
              <a:t>&lt;h3 id='title2'&gt;</a:t>
            </a:r>
            <a:r>
              <a:rPr lang="ko-KR" altLang="en-US" sz="1200" dirty="0"/>
              <a:t>양평 딸기 축제</a:t>
            </a:r>
            <a:r>
              <a:rPr lang="en-US" altLang="ko-KR" sz="1200" dirty="0"/>
              <a:t>&lt;/h3&gt;</a:t>
            </a:r>
          </a:p>
          <a:p>
            <a:r>
              <a:rPr lang="en-US" altLang="ko-KR" sz="1200" dirty="0"/>
              <a:t>&lt;</a:t>
            </a:r>
            <a:r>
              <a:rPr lang="en-US" altLang="ko-KR" sz="1200" dirty="0" err="1"/>
              <a:t>ul</a:t>
            </a:r>
            <a:r>
              <a:rPr lang="en-US" altLang="ko-KR" sz="1200" dirty="0"/>
              <a:t>&gt;</a:t>
            </a:r>
          </a:p>
          <a:p>
            <a:r>
              <a:rPr lang="en-US" altLang="ko-KR" sz="1200" dirty="0"/>
              <a:t>    &lt;li&gt;</a:t>
            </a:r>
            <a:r>
              <a:rPr lang="ko-KR" altLang="en-US" sz="1200" dirty="0"/>
              <a:t>일 시 </a:t>
            </a:r>
            <a:r>
              <a:rPr lang="en-US" altLang="ko-KR" sz="1200" dirty="0"/>
              <a:t>: 2018</a:t>
            </a:r>
            <a:r>
              <a:rPr lang="ko-KR" altLang="en-US" sz="1200" dirty="0"/>
              <a:t>년 </a:t>
            </a:r>
            <a:r>
              <a:rPr lang="en-US" altLang="ko-KR" sz="1200" dirty="0"/>
              <a:t>1</a:t>
            </a:r>
            <a:r>
              <a:rPr lang="ko-KR" altLang="en-US" sz="1200" dirty="0"/>
              <a:t>월 </a:t>
            </a:r>
            <a:r>
              <a:rPr lang="en-US" altLang="ko-KR" sz="1200" dirty="0"/>
              <a:t>15</a:t>
            </a:r>
            <a:r>
              <a:rPr lang="ko-KR" altLang="en-US" sz="1200" dirty="0"/>
              <a:t>일</a:t>
            </a:r>
            <a:r>
              <a:rPr lang="en-US" altLang="ko-KR" sz="1200" dirty="0"/>
              <a:t>~5</a:t>
            </a:r>
            <a:r>
              <a:rPr lang="ko-KR" altLang="en-US" sz="1200" dirty="0"/>
              <a:t>월 </a:t>
            </a:r>
            <a:r>
              <a:rPr lang="en-US" altLang="ko-KR" sz="1200" dirty="0"/>
              <a:t>15</a:t>
            </a:r>
            <a:r>
              <a:rPr lang="ko-KR" altLang="en-US" sz="1200" dirty="0"/>
              <a:t>일</a:t>
            </a:r>
            <a:r>
              <a:rPr lang="en-US" altLang="ko-KR" sz="1200" dirty="0"/>
              <a:t>&lt;/li&gt;</a:t>
            </a:r>
          </a:p>
          <a:p>
            <a:r>
              <a:rPr lang="en-US" altLang="ko-KR" sz="1200" dirty="0"/>
              <a:t>    &lt;li&gt;</a:t>
            </a:r>
            <a:r>
              <a:rPr lang="ko-KR" altLang="en-US" sz="1200" dirty="0"/>
              <a:t>장 소 </a:t>
            </a:r>
            <a:r>
              <a:rPr lang="en-US" altLang="ko-KR" sz="1200" dirty="0"/>
              <a:t>: &lt;span id='location'&gt;</a:t>
            </a:r>
            <a:r>
              <a:rPr lang="ko-KR" altLang="en-US" sz="1200" dirty="0"/>
              <a:t>양평군 내 딸기 마을</a:t>
            </a:r>
            <a:r>
              <a:rPr lang="en-US" altLang="ko-KR" sz="1200" dirty="0"/>
              <a:t>&lt;/span&gt;&lt;/li&gt;</a:t>
            </a:r>
          </a:p>
          <a:p>
            <a:r>
              <a:rPr lang="en-US" altLang="ko-KR" sz="1200" dirty="0"/>
              <a:t>    &lt;li&gt;</a:t>
            </a:r>
            <a:r>
              <a:rPr lang="ko-KR" altLang="en-US" sz="1200" dirty="0"/>
              <a:t>연락처 </a:t>
            </a:r>
            <a:r>
              <a:rPr lang="en-US" altLang="ko-KR" sz="1200" dirty="0"/>
              <a:t>: 031-774-0000&lt;/li&gt;</a:t>
            </a:r>
          </a:p>
          <a:p>
            <a:r>
              <a:rPr lang="en-US" altLang="ko-KR" sz="1200" dirty="0"/>
              <a:t>    &lt;li id='notice'&gt;</a:t>
            </a:r>
            <a:r>
              <a:rPr lang="ko-KR" altLang="en-US" sz="1200" dirty="0"/>
              <a:t>일정은 바뀔 수 있으므로 방문 전 전화 요망</a:t>
            </a:r>
            <a:r>
              <a:rPr lang="en-US" altLang="ko-KR" sz="1200" dirty="0"/>
              <a:t>&lt;/li&gt;</a:t>
            </a:r>
          </a:p>
          <a:p>
            <a:r>
              <a:rPr lang="en-US" altLang="ko-KR" sz="1200" dirty="0"/>
              <a:t>&lt;/</a:t>
            </a:r>
            <a:r>
              <a:rPr lang="en-US" altLang="ko-KR" sz="1200" dirty="0" err="1"/>
              <a:t>ul</a:t>
            </a:r>
            <a:r>
              <a:rPr lang="en-US" altLang="ko-KR" sz="1200" dirty="0"/>
              <a:t>&gt;</a:t>
            </a:r>
          </a:p>
          <a:p>
            <a:r>
              <a:rPr lang="en-US" altLang="ko-KR" sz="1200" dirty="0"/>
              <a:t>&lt;/body&gt;</a:t>
            </a:r>
          </a:p>
          <a:p>
            <a:r>
              <a:rPr lang="en-US" altLang="ko-KR" sz="1200" dirty="0"/>
              <a:t>&lt;/html&gt;</a:t>
            </a: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476394" y="247841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1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ko-KR" smtClean="0"/>
              <a:t>6</a:t>
            </a:r>
            <a:r>
              <a:rPr lang="ko-KR" altLang="en-US" smtClean="0"/>
              <a:t>장</a:t>
            </a:r>
            <a:r>
              <a:rPr lang="en-US" altLang="ko-KR" smtClean="0"/>
              <a:t>. CSS </a:t>
            </a:r>
            <a:r>
              <a:rPr lang="ko-KR" altLang="en-US" smtClean="0"/>
              <a:t>선택자에 대해서 알아보자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6469" y="3195687"/>
            <a:ext cx="4915586" cy="301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190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72723" y="1385576"/>
            <a:ext cx="1890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3. </a:t>
            </a:r>
            <a:r>
              <a:rPr lang="ko-KR" altLang="en-US" dirty="0" smtClean="0"/>
              <a:t>클래스</a:t>
            </a:r>
            <a:r>
              <a:rPr lang="en-US" altLang="ko-KR" dirty="0" smtClean="0"/>
              <a:t> </a:t>
            </a:r>
            <a:r>
              <a:rPr lang="ko-KR" altLang="en-US" dirty="0" err="1" smtClean="0"/>
              <a:t>선택자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27134" y="1916482"/>
            <a:ext cx="911894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&lt;!DOCTYPE html&gt;</a:t>
            </a:r>
          </a:p>
          <a:p>
            <a:r>
              <a:rPr lang="en-US" altLang="ko-KR" sz="1200" dirty="0"/>
              <a:t>&lt;html&gt;</a:t>
            </a:r>
          </a:p>
          <a:p>
            <a:r>
              <a:rPr lang="en-US" altLang="ko-KR" sz="1200" dirty="0"/>
              <a:t>&lt;head&gt;</a:t>
            </a:r>
          </a:p>
          <a:p>
            <a:r>
              <a:rPr lang="en-US" altLang="ko-KR" sz="1200" dirty="0"/>
              <a:t>&lt;meta charset='utf-8'&gt;</a:t>
            </a:r>
          </a:p>
          <a:p>
            <a:r>
              <a:rPr lang="en-US" altLang="ko-KR" sz="1200" dirty="0"/>
              <a:t>&lt;style&gt;</a:t>
            </a:r>
          </a:p>
          <a:p>
            <a:r>
              <a:rPr lang="en-US" altLang="ko-KR" sz="1200" dirty="0"/>
              <a:t>.green {</a:t>
            </a:r>
          </a:p>
          <a:p>
            <a:r>
              <a:rPr lang="en-US" altLang="ko-KR" sz="1200" dirty="0"/>
              <a:t>	color: green;</a:t>
            </a:r>
          </a:p>
          <a:p>
            <a:r>
              <a:rPr lang="en-US" altLang="ko-KR" sz="1200" dirty="0"/>
              <a:t>	font-weight: bold;</a:t>
            </a:r>
          </a:p>
          <a:p>
            <a:r>
              <a:rPr lang="en-US" altLang="ko-KR" sz="1200" dirty="0"/>
              <a:t>}</a:t>
            </a:r>
          </a:p>
          <a:p>
            <a:r>
              <a:rPr lang="en-US" altLang="ko-KR" sz="1200" dirty="0"/>
              <a:t>.blue {</a:t>
            </a:r>
          </a:p>
          <a:p>
            <a:r>
              <a:rPr lang="en-US" altLang="ko-KR" sz="1200" dirty="0"/>
              <a:t>	color: blue;</a:t>
            </a:r>
          </a:p>
          <a:p>
            <a:r>
              <a:rPr lang="en-US" altLang="ko-KR" sz="1200" dirty="0"/>
              <a:t>	font-weight: bold;</a:t>
            </a:r>
          </a:p>
          <a:p>
            <a:r>
              <a:rPr lang="en-US" altLang="ko-KR" sz="1200" dirty="0"/>
              <a:t>}</a:t>
            </a:r>
          </a:p>
          <a:p>
            <a:r>
              <a:rPr lang="en-US" altLang="ko-KR" sz="1200" dirty="0"/>
              <a:t>&lt;/style&gt;</a:t>
            </a:r>
          </a:p>
          <a:p>
            <a:r>
              <a:rPr lang="en-US" altLang="ko-KR" sz="1200" dirty="0"/>
              <a:t>&lt;/head&gt;</a:t>
            </a:r>
          </a:p>
          <a:p>
            <a:r>
              <a:rPr lang="en-US" altLang="ko-KR" sz="1200" dirty="0"/>
              <a:t>&lt;body&gt;</a:t>
            </a:r>
          </a:p>
          <a:p>
            <a:r>
              <a:rPr lang="en-US" altLang="ko-KR" sz="1200" dirty="0"/>
              <a:t>&lt;h2&gt;</a:t>
            </a:r>
            <a:r>
              <a:rPr lang="ko-KR" altLang="en-US" sz="1200" dirty="0" err="1"/>
              <a:t>쇼핑뉴스</a:t>
            </a:r>
            <a:r>
              <a:rPr lang="en-US" altLang="ko-KR" sz="1200" dirty="0"/>
              <a:t>&lt;/h2&gt;</a:t>
            </a:r>
          </a:p>
          <a:p>
            <a:r>
              <a:rPr lang="en-US" altLang="ko-KR" sz="1200" dirty="0"/>
              <a:t>&lt;</a:t>
            </a:r>
            <a:r>
              <a:rPr lang="en-US" altLang="ko-KR" sz="1200" dirty="0" err="1"/>
              <a:t>ul</a:t>
            </a:r>
            <a:r>
              <a:rPr lang="en-US" altLang="ko-KR" sz="1200" dirty="0"/>
              <a:t>&gt;</a:t>
            </a:r>
          </a:p>
          <a:p>
            <a:r>
              <a:rPr lang="en-US" altLang="ko-KR" sz="1200" dirty="0"/>
              <a:t>	&lt;li&gt;&lt;span class='green'&gt;</a:t>
            </a:r>
            <a:r>
              <a:rPr lang="ko-KR" altLang="en-US" sz="1200" dirty="0" err="1"/>
              <a:t>루바토</a:t>
            </a:r>
            <a:r>
              <a:rPr lang="en-US" altLang="ko-KR" sz="1200" dirty="0"/>
              <a:t>&lt;/span&gt; </a:t>
            </a:r>
            <a:r>
              <a:rPr lang="ko-KR" altLang="en-US" sz="1200" dirty="0"/>
              <a:t>봄맞이 세트상품 </a:t>
            </a:r>
            <a:r>
              <a:rPr lang="en-US" altLang="ko-KR" sz="1200" dirty="0"/>
              <a:t>65%↓ </a:t>
            </a:r>
            <a:r>
              <a:rPr lang="ko-KR" altLang="en-US" sz="1200" dirty="0"/>
              <a:t>한정 판매</a:t>
            </a:r>
            <a:r>
              <a:rPr lang="en-US" altLang="ko-KR" sz="1200" dirty="0"/>
              <a:t>!&lt;/li&gt;</a:t>
            </a:r>
          </a:p>
          <a:p>
            <a:r>
              <a:rPr lang="en-US" altLang="ko-KR" sz="1200" dirty="0"/>
              <a:t>	&lt;li&gt;&lt;span class='green'&gt;</a:t>
            </a:r>
            <a:r>
              <a:rPr lang="ko-KR" altLang="en-US" sz="1200" dirty="0" err="1"/>
              <a:t>라리아네</a:t>
            </a:r>
            <a:r>
              <a:rPr lang="en-US" altLang="ko-KR" sz="1200" dirty="0"/>
              <a:t>&lt;/span&gt; </a:t>
            </a:r>
            <a:r>
              <a:rPr lang="ko-KR" altLang="en-US" sz="1200" dirty="0"/>
              <a:t>봄나들이 </a:t>
            </a:r>
            <a:r>
              <a:rPr lang="ko-KR" altLang="en-US" sz="1200" dirty="0" err="1"/>
              <a:t>여성룩</a:t>
            </a:r>
            <a:r>
              <a:rPr lang="ko-KR" altLang="en-US" sz="1200" dirty="0"/>
              <a:t> 최대 </a:t>
            </a:r>
            <a:r>
              <a:rPr lang="en-US" altLang="ko-KR" sz="1200" dirty="0"/>
              <a:t>50% </a:t>
            </a:r>
            <a:r>
              <a:rPr lang="ko-KR" altLang="en-US" sz="1200" dirty="0"/>
              <a:t>할인</a:t>
            </a:r>
            <a:r>
              <a:rPr lang="en-US" altLang="ko-KR" sz="1200" dirty="0"/>
              <a:t>!&lt;/li&gt;</a:t>
            </a:r>
          </a:p>
          <a:p>
            <a:r>
              <a:rPr lang="en-US" altLang="ko-KR" sz="1200" dirty="0"/>
              <a:t>	&lt;li&gt;&lt;span class='green'&gt;</a:t>
            </a:r>
            <a:r>
              <a:rPr lang="ko-KR" altLang="en-US" sz="1200" dirty="0" err="1"/>
              <a:t>우리마트</a:t>
            </a:r>
            <a:r>
              <a:rPr lang="en-US" altLang="ko-KR" sz="1200" dirty="0"/>
              <a:t>&lt;/span&gt; </a:t>
            </a:r>
            <a:r>
              <a:rPr lang="ko-KR" altLang="en-US" sz="1200" dirty="0"/>
              <a:t>우수 </a:t>
            </a:r>
            <a:r>
              <a:rPr lang="ko-KR" altLang="en-US" sz="1200" dirty="0" err="1"/>
              <a:t>농특산물</a:t>
            </a:r>
            <a:r>
              <a:rPr lang="ko-KR" altLang="en-US" sz="1200" dirty="0"/>
              <a:t> 직거래 장터</a:t>
            </a:r>
            <a:r>
              <a:rPr lang="en-US" altLang="ko-KR" sz="1200" dirty="0"/>
              <a:t>&lt;/li&gt;</a:t>
            </a:r>
          </a:p>
          <a:p>
            <a:r>
              <a:rPr lang="en-US" altLang="ko-KR" sz="1200" dirty="0"/>
              <a:t>	&lt;li&gt;&lt;span class='blue'&gt;</a:t>
            </a:r>
            <a:r>
              <a:rPr lang="ko-KR" altLang="en-US" sz="1200" dirty="0" err="1"/>
              <a:t>우리몰</a:t>
            </a:r>
            <a:r>
              <a:rPr lang="en-US" altLang="ko-KR" sz="1200" dirty="0"/>
              <a:t>&lt;/span&gt; </a:t>
            </a:r>
            <a:r>
              <a:rPr lang="ko-KR" altLang="en-US" sz="1200" dirty="0"/>
              <a:t>소상공인과 함께하는 경제적인 아이템</a:t>
            </a:r>
            <a:r>
              <a:rPr lang="en-US" altLang="ko-KR" sz="1200" dirty="0"/>
              <a:t>&lt;/li&gt;</a:t>
            </a:r>
          </a:p>
          <a:p>
            <a:r>
              <a:rPr lang="en-US" altLang="ko-KR" sz="1200" dirty="0"/>
              <a:t>	&lt;li&gt;&lt;span class='blue'&gt;</a:t>
            </a:r>
            <a:r>
              <a:rPr lang="ko-KR" altLang="en-US" sz="1200" dirty="0"/>
              <a:t>골드스타</a:t>
            </a:r>
            <a:r>
              <a:rPr lang="en-US" altLang="ko-KR" sz="1200" dirty="0"/>
              <a:t>&lt;/span&gt; 14K </a:t>
            </a:r>
            <a:r>
              <a:rPr lang="ko-KR" altLang="en-US" sz="1200" dirty="0"/>
              <a:t>금값 폭락</a:t>
            </a:r>
            <a:r>
              <a:rPr lang="en-US" altLang="ko-KR" sz="1200" dirty="0"/>
              <a:t>! </a:t>
            </a:r>
            <a:r>
              <a:rPr lang="ko-KR" altLang="en-US" sz="1200" dirty="0"/>
              <a:t>최대 </a:t>
            </a:r>
            <a:r>
              <a:rPr lang="en-US" altLang="ko-KR" sz="1200" dirty="0"/>
              <a:t>35% </a:t>
            </a:r>
            <a:r>
              <a:rPr lang="ko-KR" altLang="en-US" sz="1200" dirty="0"/>
              <a:t>할인</a:t>
            </a:r>
            <a:r>
              <a:rPr lang="en-US" altLang="ko-KR" sz="1200" dirty="0"/>
              <a:t>!&lt;/li&gt;</a:t>
            </a:r>
          </a:p>
          <a:p>
            <a:r>
              <a:rPr lang="en-US" altLang="ko-KR" sz="1200" dirty="0"/>
              <a:t>&lt;/</a:t>
            </a:r>
            <a:r>
              <a:rPr lang="en-US" altLang="ko-KR" sz="1200" dirty="0" err="1"/>
              <a:t>ul</a:t>
            </a:r>
            <a:r>
              <a:rPr lang="en-US" altLang="ko-KR" sz="1200" dirty="0"/>
              <a:t>&gt;</a:t>
            </a:r>
          </a:p>
          <a:p>
            <a:r>
              <a:rPr lang="en-US" altLang="ko-KR" sz="1200" dirty="0"/>
              <a:t>&lt;/body&gt;</a:t>
            </a:r>
          </a:p>
          <a:p>
            <a:r>
              <a:rPr lang="en-US" altLang="ko-KR" sz="1200" dirty="0"/>
              <a:t>&lt;/html&gt;</a:t>
            </a: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476394" y="247841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1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ko-KR" smtClean="0"/>
              <a:t>6</a:t>
            </a:r>
            <a:r>
              <a:rPr lang="ko-KR" altLang="en-US" smtClean="0"/>
              <a:t>장</a:t>
            </a:r>
            <a:r>
              <a:rPr lang="en-US" altLang="ko-KR" smtClean="0"/>
              <a:t>. CSS </a:t>
            </a:r>
            <a:r>
              <a:rPr lang="ko-KR" altLang="en-US" smtClean="0"/>
              <a:t>선택자에 대해서 알아보자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16858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72723" y="1385576"/>
            <a:ext cx="7143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3. </a:t>
            </a:r>
            <a:r>
              <a:rPr lang="ko-KR" altLang="en-US" dirty="0" smtClean="0"/>
              <a:t>클래스</a:t>
            </a:r>
            <a:r>
              <a:rPr lang="en-US" altLang="ko-KR" dirty="0" smtClean="0"/>
              <a:t> </a:t>
            </a:r>
            <a:r>
              <a:rPr lang="ko-KR" altLang="en-US" dirty="0" err="1" smtClean="0"/>
              <a:t>선택자를</a:t>
            </a:r>
            <a:r>
              <a:rPr lang="ko-KR" altLang="en-US" dirty="0" smtClean="0"/>
              <a:t> 이용하여 아래 화면과 같은 </a:t>
            </a:r>
            <a:r>
              <a:rPr lang="en-US" altLang="ko-KR" dirty="0" smtClean="0"/>
              <a:t>CSS</a:t>
            </a:r>
            <a:r>
              <a:rPr lang="ko-KR" altLang="en-US" dirty="0" smtClean="0"/>
              <a:t>를 작성해 보세요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27134" y="1916482"/>
            <a:ext cx="91189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&lt;body&gt;</a:t>
            </a:r>
          </a:p>
          <a:p>
            <a:r>
              <a:rPr lang="en-US" altLang="ko-KR" sz="1200" dirty="0"/>
              <a:t>&lt;h3&gt;</a:t>
            </a:r>
            <a:r>
              <a:rPr lang="ko-KR" altLang="en-US" sz="1200" dirty="0" err="1"/>
              <a:t>열대어란</a:t>
            </a:r>
            <a:r>
              <a:rPr lang="en-US" altLang="ko-KR" sz="1200" dirty="0"/>
              <a:t>?&lt;/h3&gt;</a:t>
            </a:r>
          </a:p>
          <a:p>
            <a:r>
              <a:rPr lang="en-US" altLang="ko-KR" sz="1200" dirty="0"/>
              <a:t>&lt;p&gt;</a:t>
            </a:r>
            <a:r>
              <a:rPr lang="ko-KR" altLang="en-US" sz="1200" dirty="0"/>
              <a:t>원산지는 주로 </a:t>
            </a:r>
            <a:r>
              <a:rPr lang="en-US" altLang="ko-KR" sz="1200" dirty="0"/>
              <a:t>&lt;span class='font1'&gt;</a:t>
            </a:r>
            <a:r>
              <a:rPr lang="ko-KR" altLang="en-US" sz="1200" dirty="0"/>
              <a:t>동남아시아</a:t>
            </a:r>
            <a:r>
              <a:rPr lang="en-US" altLang="ko-KR" sz="1200" dirty="0"/>
              <a:t>&lt;/span&gt;, </a:t>
            </a:r>
            <a:r>
              <a:rPr lang="ko-KR" altLang="en-US" sz="1200" dirty="0"/>
              <a:t>중앙아메리카</a:t>
            </a:r>
            <a:r>
              <a:rPr lang="en-US" altLang="ko-KR" sz="1200" dirty="0"/>
              <a:t>, </a:t>
            </a:r>
            <a:r>
              <a:rPr lang="ko-KR" altLang="en-US" sz="1200" dirty="0"/>
              <a:t>남아메리카</a:t>
            </a:r>
            <a:r>
              <a:rPr lang="en-US" altLang="ko-KR" sz="1200" dirty="0"/>
              <a:t>, &lt;span class='font1'&gt;</a:t>
            </a:r>
            <a:r>
              <a:rPr lang="ko-KR" altLang="en-US" sz="1200" dirty="0"/>
              <a:t>아프리카</a:t>
            </a:r>
            <a:r>
              <a:rPr lang="en-US" altLang="ko-KR" sz="1200" dirty="0"/>
              <a:t>&lt;/span&gt;</a:t>
            </a:r>
            <a:r>
              <a:rPr lang="ko-KR" altLang="en-US" sz="1200" dirty="0"/>
              <a:t>이며 대부분 소형의 아름다운 물고기입니다</a:t>
            </a:r>
            <a:r>
              <a:rPr lang="en-US" altLang="ko-KR" sz="1200" dirty="0"/>
              <a:t>.&lt;/p&gt;</a:t>
            </a:r>
          </a:p>
          <a:p>
            <a:r>
              <a:rPr lang="en-US" altLang="ko-KR" sz="1200" dirty="0"/>
              <a:t>&lt;h3&gt;</a:t>
            </a:r>
            <a:r>
              <a:rPr lang="ko-KR" altLang="en-US" sz="1200" dirty="0"/>
              <a:t>열대어의 종류</a:t>
            </a:r>
            <a:r>
              <a:rPr lang="en-US" altLang="ko-KR" sz="1200" dirty="0"/>
              <a:t>&lt;/h3&gt;</a:t>
            </a:r>
          </a:p>
          <a:p>
            <a:r>
              <a:rPr lang="en-US" altLang="ko-KR" sz="1200" dirty="0"/>
              <a:t>&lt;p&gt;</a:t>
            </a:r>
            <a:r>
              <a:rPr lang="ko-KR" altLang="en-US" sz="1200" dirty="0"/>
              <a:t>열대어는 </a:t>
            </a:r>
            <a:r>
              <a:rPr lang="en-US" altLang="ko-KR" sz="1200" dirty="0"/>
              <a:t>&lt;span class='font2'&gt;</a:t>
            </a:r>
            <a:r>
              <a:rPr lang="ko-KR" altLang="en-US" sz="1200" dirty="0"/>
              <a:t>민물에 사는 열대어</a:t>
            </a:r>
            <a:r>
              <a:rPr lang="en-US" altLang="ko-KR" sz="1200" dirty="0"/>
              <a:t>&lt;/span&gt;</a:t>
            </a:r>
            <a:r>
              <a:rPr lang="ko-KR" altLang="en-US" sz="1200" dirty="0"/>
              <a:t>와 </a:t>
            </a:r>
            <a:r>
              <a:rPr lang="en-US" altLang="ko-KR" sz="1200" dirty="0"/>
              <a:t>&lt;span class='font2'&gt;</a:t>
            </a:r>
            <a:r>
              <a:rPr lang="ko-KR" altLang="en-US" sz="1200" dirty="0"/>
              <a:t>바닷물에 사는 열대어</a:t>
            </a:r>
            <a:r>
              <a:rPr lang="en-US" altLang="ko-KR" sz="1200" dirty="0"/>
              <a:t>&lt;/span&gt;</a:t>
            </a:r>
            <a:r>
              <a:rPr lang="ko-KR" altLang="en-US" sz="1200" dirty="0"/>
              <a:t>로 나눌 수 있습니다</a:t>
            </a:r>
            <a:r>
              <a:rPr lang="en-US" altLang="ko-KR" sz="1200" dirty="0"/>
              <a:t>.&lt;/p&gt;</a:t>
            </a:r>
          </a:p>
          <a:p>
            <a:r>
              <a:rPr lang="en-US" altLang="ko-KR" sz="1200" dirty="0"/>
              <a:t>&lt;/body&gt;</a:t>
            </a: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476394" y="247841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1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ko-KR" smtClean="0"/>
              <a:t>6</a:t>
            </a:r>
            <a:r>
              <a:rPr lang="ko-KR" altLang="en-US" smtClean="0"/>
              <a:t>장</a:t>
            </a:r>
            <a:r>
              <a:rPr lang="en-US" altLang="ko-KR" smtClean="0"/>
              <a:t>. CSS </a:t>
            </a:r>
            <a:r>
              <a:rPr lang="ko-KR" altLang="en-US" smtClean="0"/>
              <a:t>선택자에 대해서 알아보자</a:t>
            </a:r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446" y="3647716"/>
            <a:ext cx="4953691" cy="206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513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5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en-US" altLang="ko-KR" dirty="0"/>
              <a:t>CSS </a:t>
            </a:r>
            <a:r>
              <a:rPr lang="ko-KR" altLang="en-US" dirty="0"/>
              <a:t>기본을 다지자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2723" y="1385576"/>
            <a:ext cx="5399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5. </a:t>
            </a:r>
            <a:r>
              <a:rPr lang="ko-KR" altLang="en-US" dirty="0" smtClean="0"/>
              <a:t>프로젝트 </a:t>
            </a:r>
            <a:r>
              <a:rPr lang="en-US" altLang="ko-KR" dirty="0" smtClean="0"/>
              <a:t>: CSS</a:t>
            </a:r>
            <a:r>
              <a:rPr lang="ko-KR" altLang="en-US" dirty="0" smtClean="0"/>
              <a:t>를 사용하여 다음과 만들어보세요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18835" y="3956860"/>
            <a:ext cx="75344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/>
              <a:t>1</a:t>
            </a:r>
            <a:r>
              <a:rPr lang="ko-KR" altLang="en-US" sz="1600" dirty="0" smtClean="0"/>
              <a:t>단계 </a:t>
            </a:r>
            <a:r>
              <a:rPr lang="en-US" altLang="ko-KR" sz="1600" dirty="0" smtClean="0"/>
              <a:t>: </a:t>
            </a:r>
            <a:r>
              <a:rPr lang="ko-KR" altLang="en-US" sz="1600" dirty="0" err="1" smtClean="0"/>
              <a:t>기본글꼴</a:t>
            </a:r>
            <a:r>
              <a:rPr lang="ko-KR" altLang="en-US" sz="1600" dirty="0" smtClean="0"/>
              <a:t> 및 </a:t>
            </a:r>
            <a:r>
              <a:rPr lang="ko-KR" altLang="en-US" sz="1600" dirty="0" err="1" smtClean="0"/>
              <a:t>대제목</a:t>
            </a:r>
            <a:r>
              <a:rPr lang="ko-KR" altLang="en-US" sz="1600" dirty="0" smtClean="0"/>
              <a:t> 만들기</a:t>
            </a:r>
            <a:endParaRPr lang="en-US" altLang="ko-KR" sz="1600" dirty="0" smtClean="0"/>
          </a:p>
          <a:p>
            <a:r>
              <a:rPr lang="ko-KR" altLang="en-US" sz="1600" dirty="0" err="1" smtClean="0"/>
              <a:t>사용태그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&lt;H1&gt; </a:t>
            </a:r>
            <a:r>
              <a:rPr lang="ko-KR" altLang="en-US" sz="1600" dirty="0" err="1" smtClean="0"/>
              <a:t>웹페이지</a:t>
            </a:r>
            <a:r>
              <a:rPr lang="ko-KR" altLang="en-US" sz="1600" dirty="0" smtClean="0"/>
              <a:t> </a:t>
            </a:r>
            <a:r>
              <a:rPr lang="ko-KR" altLang="en-US" sz="1600" dirty="0" err="1" smtClean="0"/>
              <a:t>기본글꼴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맑은 고딕 글자크기 </a:t>
            </a:r>
            <a:r>
              <a:rPr lang="en-US" altLang="ko-KR" sz="1600" dirty="0" smtClean="0"/>
              <a:t>: 30px, </a:t>
            </a:r>
            <a:r>
              <a:rPr lang="ko-KR" altLang="en-US" sz="1600" dirty="0" err="1" smtClean="0"/>
              <a:t>글자색상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빨간색</a:t>
            </a:r>
            <a:endParaRPr lang="ko-KR" alt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718835" y="4541635"/>
            <a:ext cx="31694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/>
              <a:t>2</a:t>
            </a:r>
            <a:r>
              <a:rPr lang="ko-KR" altLang="en-US" sz="1600" dirty="0" smtClean="0"/>
              <a:t>단계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소제목 만들기</a:t>
            </a:r>
            <a:endParaRPr lang="en-US" altLang="ko-KR" sz="1600" dirty="0" smtClean="0"/>
          </a:p>
          <a:p>
            <a:r>
              <a:rPr lang="ko-KR" altLang="en-US" sz="1600" dirty="0" err="1"/>
              <a:t>사용태그</a:t>
            </a:r>
            <a:r>
              <a:rPr lang="ko-KR" altLang="en-US" sz="1600" dirty="0"/>
              <a:t> </a:t>
            </a:r>
            <a:r>
              <a:rPr lang="en-US" altLang="ko-KR" sz="1600" dirty="0"/>
              <a:t>&lt;</a:t>
            </a:r>
            <a:r>
              <a:rPr lang="en-US" altLang="ko-KR" sz="1600" dirty="0" smtClean="0"/>
              <a:t>H3&gt; </a:t>
            </a:r>
            <a:r>
              <a:rPr lang="ko-KR" altLang="en-US" sz="1600" dirty="0" err="1"/>
              <a:t>글자색상</a:t>
            </a:r>
            <a:r>
              <a:rPr lang="en-US" altLang="ko-KR" sz="1600" dirty="0"/>
              <a:t>: </a:t>
            </a:r>
            <a:r>
              <a:rPr lang="ko-KR" altLang="en-US" sz="1600" dirty="0" smtClean="0"/>
              <a:t>파란색</a:t>
            </a:r>
            <a:endParaRPr lang="ko-KR" alt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718835" y="5126410"/>
            <a:ext cx="42450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/>
              <a:t>3</a:t>
            </a:r>
            <a:r>
              <a:rPr lang="ko-KR" altLang="en-US" sz="1600" dirty="0" smtClean="0"/>
              <a:t>단계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단락 만들기사용태그 </a:t>
            </a:r>
            <a:r>
              <a:rPr lang="en-US" altLang="ko-KR" sz="1600" dirty="0" smtClean="0"/>
              <a:t>: &lt;p&gt;</a:t>
            </a:r>
            <a:endParaRPr lang="en-US" altLang="ko-KR" sz="1600" dirty="0"/>
          </a:p>
          <a:p>
            <a:r>
              <a:rPr lang="ko-KR" altLang="en-US" sz="1600" dirty="0" err="1"/>
              <a:t>사용태그</a:t>
            </a:r>
            <a:r>
              <a:rPr lang="ko-KR" altLang="en-US" sz="1600" dirty="0"/>
              <a:t> </a:t>
            </a:r>
            <a:r>
              <a:rPr lang="en-US" altLang="ko-KR" sz="1600" dirty="0" smtClean="0"/>
              <a:t>&lt;p&gt; </a:t>
            </a:r>
            <a:r>
              <a:rPr lang="ko-KR" altLang="en-US" sz="1600" dirty="0" smtClean="0"/>
              <a:t>글자크기 </a:t>
            </a:r>
            <a:r>
              <a:rPr lang="en-US" altLang="ko-KR" sz="1600" dirty="0" smtClean="0"/>
              <a:t>16px, </a:t>
            </a:r>
            <a:r>
              <a:rPr lang="ko-KR" altLang="en-US" sz="1600" dirty="0" err="1" smtClean="0"/>
              <a:t>줄간격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: 200%</a:t>
            </a:r>
            <a:endParaRPr lang="ko-KR" altLang="en-US" sz="16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093" y="1235645"/>
            <a:ext cx="4906060" cy="259116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18834" y="5711185"/>
            <a:ext cx="19591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/>
              <a:t>4</a:t>
            </a:r>
            <a:r>
              <a:rPr lang="ko-KR" altLang="en-US" sz="1600" dirty="0" smtClean="0"/>
              <a:t>단계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목록 만들기</a:t>
            </a:r>
            <a:r>
              <a:rPr lang="en-US" altLang="ko-KR" sz="1600" dirty="0" smtClean="0"/>
              <a:t/>
            </a:r>
            <a:br>
              <a:rPr lang="en-US" altLang="ko-KR" sz="1600" dirty="0" smtClean="0"/>
            </a:br>
            <a:r>
              <a:rPr lang="en-US" altLang="ko-KR" sz="1600" dirty="0" smtClean="0"/>
              <a:t>&lt;</a:t>
            </a:r>
            <a:r>
              <a:rPr lang="en-US" altLang="ko-KR" sz="1600" dirty="0" err="1" smtClean="0"/>
              <a:t>ul</a:t>
            </a:r>
            <a:r>
              <a:rPr lang="en-US" altLang="ko-KR" sz="1600" dirty="0" smtClean="0"/>
              <a:t>&gt; &lt;li&gt; &lt;span&gt;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933654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슬라이스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7416</TotalTime>
  <Words>1262</Words>
  <Application>Microsoft Office PowerPoint</Application>
  <PresentationFormat>와이드스크린</PresentationFormat>
  <Paragraphs>245</Paragraphs>
  <Slides>18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22" baseType="lpstr">
      <vt:lpstr>HY중고딕</vt:lpstr>
      <vt:lpstr>Century Gothic</vt:lpstr>
      <vt:lpstr>Wingdings 3</vt:lpstr>
      <vt:lpstr>슬라이스</vt:lpstr>
      <vt:lpstr>CSS 기초와 응용   </vt:lpstr>
      <vt:lpstr>5장. CSS 기본을 다지자</vt:lpstr>
      <vt:lpstr>5장. CSS 기본을 다지자</vt:lpstr>
      <vt:lpstr>5장. CSS 기본을 다지자</vt:lpstr>
      <vt:lpstr>PowerPoint 프레젠테이션</vt:lpstr>
      <vt:lpstr>5장. CSS 기본을 다지자</vt:lpstr>
      <vt:lpstr>5장. CSS 기본을 다지자</vt:lpstr>
      <vt:lpstr>5장. CSS 기본을 다지자</vt:lpstr>
      <vt:lpstr>5장. CSS 기본을 다지자</vt:lpstr>
      <vt:lpstr>5장. CSS 기본을 다지자</vt:lpstr>
      <vt:lpstr>6장. CSS 선택자에 대해서 알아보자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5장. CSS 기본을 다지자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 Server 설치</dc:title>
  <dc:creator>with</dc:creator>
  <cp:lastModifiedBy>sphong</cp:lastModifiedBy>
  <cp:revision>50</cp:revision>
  <dcterms:created xsi:type="dcterms:W3CDTF">2024-03-13T12:03:53Z</dcterms:created>
  <dcterms:modified xsi:type="dcterms:W3CDTF">2025-05-02T04:22:17Z</dcterms:modified>
</cp:coreProperties>
</file>